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62" r:id="rId6"/>
    <p:sldMasterId id="2147483664" r:id="rId7"/>
    <p:sldMasterId id="2147483666" r:id="rId8"/>
    <p:sldMasterId id="2147483678" r:id="rId9"/>
    <p:sldMasterId id="2147483680" r:id="rId10"/>
    <p:sldMasterId id="2147483682" r:id="rId11"/>
  </p:sldMasterIdLst>
  <p:notesMasterIdLst>
    <p:notesMasterId r:id="rId32"/>
  </p:notesMasterIdLst>
  <p:sldIdLst>
    <p:sldId id="256" r:id="rId12"/>
    <p:sldId id="273" r:id="rId13"/>
    <p:sldId id="288" r:id="rId14"/>
    <p:sldId id="260" r:id="rId15"/>
    <p:sldId id="292" r:id="rId16"/>
    <p:sldId id="291" r:id="rId17"/>
    <p:sldId id="290" r:id="rId18"/>
    <p:sldId id="276" r:id="rId19"/>
    <p:sldId id="295" r:id="rId20"/>
    <p:sldId id="277" r:id="rId21"/>
    <p:sldId id="294" r:id="rId22"/>
    <p:sldId id="296" r:id="rId23"/>
    <p:sldId id="278" r:id="rId24"/>
    <p:sldId id="279" r:id="rId25"/>
    <p:sldId id="280" r:id="rId26"/>
    <p:sldId id="281" r:id="rId27"/>
    <p:sldId id="286" r:id="rId28"/>
    <p:sldId id="287" r:id="rId29"/>
    <p:sldId id="293" r:id="rId30"/>
    <p:sldId id="259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F0"/>
    <a:srgbClr val="253785"/>
    <a:srgbClr val="FFE8EC"/>
    <a:srgbClr val="FFC4DA"/>
    <a:srgbClr val="51DAE0"/>
    <a:srgbClr val="51DA00"/>
    <a:srgbClr val="2537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710" autoAdjust="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4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i Henricson" userId="70aea55b-7211-4538-b68f-884af233b6b4" providerId="ADAL" clId="{6F04E01F-FC4E-4F0E-A8C1-96EC7C7F247A}"/>
    <pc:docChg chg="custSel modSld">
      <pc:chgData name="Anni Henricson" userId="70aea55b-7211-4538-b68f-884af233b6b4" providerId="ADAL" clId="{6F04E01F-FC4E-4F0E-A8C1-96EC7C7F247A}" dt="2021-01-14T13:42:32.624" v="82" actId="403"/>
      <pc:docMkLst>
        <pc:docMk/>
      </pc:docMkLst>
      <pc:sldChg chg="modSp mod">
        <pc:chgData name="Anni Henricson" userId="70aea55b-7211-4538-b68f-884af233b6b4" providerId="ADAL" clId="{6F04E01F-FC4E-4F0E-A8C1-96EC7C7F247A}" dt="2021-01-14T13:40:30.945" v="1" actId="20577"/>
        <pc:sldMkLst>
          <pc:docMk/>
          <pc:sldMk cId="4054691107" sldId="260"/>
        </pc:sldMkLst>
        <pc:spChg chg="mod">
          <ac:chgData name="Anni Henricson" userId="70aea55b-7211-4538-b68f-884af233b6b4" providerId="ADAL" clId="{6F04E01F-FC4E-4F0E-A8C1-96EC7C7F247A}" dt="2021-01-14T13:40:30.945" v="1" actId="20577"/>
          <ac:spMkLst>
            <pc:docMk/>
            <pc:sldMk cId="4054691107" sldId="260"/>
            <ac:spMk id="11" creationId="{00000000-0000-0000-0000-000000000000}"/>
          </ac:spMkLst>
        </pc:spChg>
      </pc:sldChg>
      <pc:sldChg chg="delSp modSp mod">
        <pc:chgData name="Anni Henricson" userId="70aea55b-7211-4538-b68f-884af233b6b4" providerId="ADAL" clId="{6F04E01F-FC4E-4F0E-A8C1-96EC7C7F247A}" dt="2021-01-14T13:42:32.624" v="82" actId="403"/>
        <pc:sldMkLst>
          <pc:docMk/>
          <pc:sldMk cId="1080515435" sldId="290"/>
        </pc:sldMkLst>
        <pc:spChg chg="mod">
          <ac:chgData name="Anni Henricson" userId="70aea55b-7211-4538-b68f-884af233b6b4" providerId="ADAL" clId="{6F04E01F-FC4E-4F0E-A8C1-96EC7C7F247A}" dt="2021-01-14T13:42:32.624" v="82" actId="403"/>
          <ac:spMkLst>
            <pc:docMk/>
            <pc:sldMk cId="1080515435" sldId="290"/>
            <ac:spMk id="2" creationId="{7453D867-BC7B-4811-838A-259443D280C5}"/>
          </ac:spMkLst>
        </pc:spChg>
        <pc:spChg chg="del mod">
          <ac:chgData name="Anni Henricson" userId="70aea55b-7211-4538-b68f-884af233b6b4" providerId="ADAL" clId="{6F04E01F-FC4E-4F0E-A8C1-96EC7C7F247A}" dt="2021-01-14T13:42:22.629" v="79" actId="478"/>
          <ac:spMkLst>
            <pc:docMk/>
            <pc:sldMk cId="1080515435" sldId="290"/>
            <ac:spMk id="3" creationId="{00000000-0000-0000-0000-000000000000}"/>
          </ac:spMkLst>
        </pc:spChg>
      </pc:sldChg>
    </pc:docChg>
  </pc:docChgLst>
  <pc:docChgLst>
    <pc:chgData name="Anni Henricson" userId="70aea55b-7211-4538-b68f-884af233b6b4" providerId="ADAL" clId="{3569B052-4903-4DAE-9C76-045DCEFDED00}"/>
    <pc:docChg chg="undo custSel modSld">
      <pc:chgData name="Anni Henricson" userId="70aea55b-7211-4538-b68f-884af233b6b4" providerId="ADAL" clId="{3569B052-4903-4DAE-9C76-045DCEFDED00}" dt="2020-06-05T07:03:15.721" v="33" actId="20577"/>
      <pc:docMkLst>
        <pc:docMk/>
      </pc:docMkLst>
      <pc:sldChg chg="addSp delSp modSp mod">
        <pc:chgData name="Anni Henricson" userId="70aea55b-7211-4538-b68f-884af233b6b4" providerId="ADAL" clId="{3569B052-4903-4DAE-9C76-045DCEFDED00}" dt="2020-06-05T07:03:15.721" v="33" actId="20577"/>
        <pc:sldMkLst>
          <pc:docMk/>
          <pc:sldMk cId="3698767241" sldId="295"/>
        </pc:sldMkLst>
        <pc:spChg chg="mod">
          <ac:chgData name="Anni Henricson" userId="70aea55b-7211-4538-b68f-884af233b6b4" providerId="ADAL" clId="{3569B052-4903-4DAE-9C76-045DCEFDED00}" dt="2020-06-05T07:03:14.537" v="29" actId="1076"/>
          <ac:spMkLst>
            <pc:docMk/>
            <pc:sldMk cId="3698767241" sldId="295"/>
            <ac:spMk id="3" creationId="{8AAF861F-CACF-47DF-858A-5ADC5E97DBDA}"/>
          </ac:spMkLst>
        </pc:spChg>
        <pc:spChg chg="mod">
          <ac:chgData name="Anni Henricson" userId="70aea55b-7211-4538-b68f-884af233b6b4" providerId="ADAL" clId="{3569B052-4903-4DAE-9C76-045DCEFDED00}" dt="2020-06-05T07:03:15.049" v="30" actId="1076"/>
          <ac:spMkLst>
            <pc:docMk/>
            <pc:sldMk cId="3698767241" sldId="295"/>
            <ac:spMk id="5" creationId="{83642BFD-AF63-4FCD-9817-8306BD0BD381}"/>
          </ac:spMkLst>
        </pc:spChg>
        <pc:spChg chg="add del">
          <ac:chgData name="Anni Henricson" userId="70aea55b-7211-4538-b68f-884af233b6b4" providerId="ADAL" clId="{3569B052-4903-4DAE-9C76-045DCEFDED00}" dt="2020-06-05T07:03:15.275" v="31" actId="478"/>
          <ac:spMkLst>
            <pc:docMk/>
            <pc:sldMk cId="3698767241" sldId="295"/>
            <ac:spMk id="11" creationId="{EC121FD8-F57C-4B5B-A410-F67273BAEC8E}"/>
          </ac:spMkLst>
        </pc:spChg>
        <pc:spChg chg="mod">
          <ac:chgData name="Anni Henricson" userId="70aea55b-7211-4538-b68f-884af233b6b4" providerId="ADAL" clId="{3569B052-4903-4DAE-9C76-045DCEFDED00}" dt="2020-06-05T07:03:15.721" v="33" actId="20577"/>
          <ac:spMkLst>
            <pc:docMk/>
            <pc:sldMk cId="3698767241" sldId="295"/>
            <ac:spMk id="12" creationId="{1DB0F4B7-D902-4449-99FF-D32EC392F43B}"/>
          </ac:spMkLst>
        </pc:spChg>
        <pc:spChg chg="add del">
          <ac:chgData name="Anni Henricson" userId="70aea55b-7211-4538-b68f-884af233b6b4" providerId="ADAL" clId="{3569B052-4903-4DAE-9C76-045DCEFDED00}" dt="2020-06-05T07:03:12.537" v="18" actId="478"/>
          <ac:spMkLst>
            <pc:docMk/>
            <pc:sldMk cId="3698767241" sldId="295"/>
            <ac:spMk id="23" creationId="{4B5753E1-C8A2-4453-9547-204C1DCDD684}"/>
          </ac:spMkLst>
        </pc:spChg>
        <pc:spChg chg="mod">
          <ac:chgData name="Anni Henricson" userId="70aea55b-7211-4538-b68f-884af233b6b4" providerId="ADAL" clId="{3569B052-4903-4DAE-9C76-045DCEFDED00}" dt="2020-06-05T07:03:11.813" v="17" actId="1076"/>
          <ac:spMkLst>
            <pc:docMk/>
            <pc:sldMk cId="3698767241" sldId="295"/>
            <ac:spMk id="33" creationId="{A5FFB05F-401E-46F8-AEDC-0A97582ED2DF}"/>
          </ac:spMkLst>
        </pc:spChg>
        <pc:spChg chg="add del">
          <ac:chgData name="Anni Henricson" userId="70aea55b-7211-4538-b68f-884af233b6b4" providerId="ADAL" clId="{3569B052-4903-4DAE-9C76-045DCEFDED00}" dt="2020-06-05T07:03:14.366" v="28" actId="478"/>
          <ac:spMkLst>
            <pc:docMk/>
            <pc:sldMk cId="3698767241" sldId="295"/>
            <ac:spMk id="36" creationId="{971FB5B5-4B52-43F1-8E93-4CC0087878E6}"/>
          </ac:spMkLst>
        </pc:spChg>
        <pc:spChg chg="mod">
          <ac:chgData name="Anni Henricson" userId="70aea55b-7211-4538-b68f-884af233b6b4" providerId="ADAL" clId="{3569B052-4903-4DAE-9C76-045DCEFDED00}" dt="2020-06-05T07:03:12.747" v="19" actId="1076"/>
          <ac:spMkLst>
            <pc:docMk/>
            <pc:sldMk cId="3698767241" sldId="295"/>
            <ac:spMk id="44" creationId="{1557BCDB-BB10-4117-A4A0-A46EF710B1EB}"/>
          </ac:spMkLst>
        </pc:spChg>
        <pc:spChg chg="mod">
          <ac:chgData name="Anni Henricson" userId="70aea55b-7211-4538-b68f-884af233b6b4" providerId="ADAL" clId="{3569B052-4903-4DAE-9C76-045DCEFDED00}" dt="2020-06-05T07:03:12.965" v="20" actId="1076"/>
          <ac:spMkLst>
            <pc:docMk/>
            <pc:sldMk cId="3698767241" sldId="295"/>
            <ac:spMk id="49" creationId="{C08F473D-7CEE-464D-9885-AF4004C6CAC0}"/>
          </ac:spMkLst>
        </pc:spChg>
        <pc:spChg chg="add del">
          <ac:chgData name="Anni Henricson" userId="70aea55b-7211-4538-b68f-884af233b6b4" providerId="ADAL" clId="{3569B052-4903-4DAE-9C76-045DCEFDED00}" dt="2020-06-05T07:03:13.143" v="21" actId="478"/>
          <ac:spMkLst>
            <pc:docMk/>
            <pc:sldMk cId="3698767241" sldId="295"/>
            <ac:spMk id="50" creationId="{67909D10-D52A-4E5D-8796-6E5BAB71C3CE}"/>
          </ac:spMkLst>
        </pc:spChg>
      </pc:sldChg>
    </pc:docChg>
  </pc:docChgLst>
  <pc:docChgLst>
    <pc:chgData name="Anni Henricson" userId="70aea55b-7211-4538-b68f-884af233b6b4" providerId="ADAL" clId="{451F8561-FB20-41F6-9E8C-27535A7A86A0}"/>
    <pc:docChg chg="modSld">
      <pc:chgData name="Anni Henricson" userId="70aea55b-7211-4538-b68f-884af233b6b4" providerId="ADAL" clId="{451F8561-FB20-41F6-9E8C-27535A7A86A0}" dt="2020-01-11T12:47:08.761" v="3542"/>
      <pc:docMkLst>
        <pc:docMk/>
      </pc:docMkLst>
      <pc:sldChg chg="modSp">
        <pc:chgData name="Anni Henricson" userId="70aea55b-7211-4538-b68f-884af233b6b4" providerId="ADAL" clId="{451F8561-FB20-41F6-9E8C-27535A7A86A0}" dt="2020-01-11T12:44:23.114" v="2956"/>
        <pc:sldMkLst>
          <pc:docMk/>
          <pc:sldMk cId="2008865177" sldId="259"/>
        </pc:sldMkLst>
        <pc:graphicFrameChg chg="mod">
          <ac:chgData name="Anni Henricson" userId="70aea55b-7211-4538-b68f-884af233b6b4" providerId="ADAL" clId="{451F8561-FB20-41F6-9E8C-27535A7A86A0}" dt="2020-01-11T12:44:23.114" v="2956"/>
          <ac:graphicFrameMkLst>
            <pc:docMk/>
            <pc:sldMk cId="2008865177" sldId="259"/>
            <ac:graphicFrameMk id="7" creationId="{43ABC989-1D66-49CD-8FEF-72F6CF008F73}"/>
          </ac:graphicFrameMkLst>
        </pc:graphicFrameChg>
        <pc:graphicFrameChg chg="mod">
          <ac:chgData name="Anni Henricson" userId="70aea55b-7211-4538-b68f-884af233b6b4" providerId="ADAL" clId="{451F8561-FB20-41F6-9E8C-27535A7A86A0}" dt="2020-01-11T12:36:51.238" v="2737" actId="962"/>
          <ac:graphicFrameMkLst>
            <pc:docMk/>
            <pc:sldMk cId="2008865177" sldId="259"/>
            <ac:graphicFrameMk id="13" creationId="{0FDF8B91-F186-4FA6-83C6-9F394DBB9E1D}"/>
          </ac:graphicFrameMkLst>
        </pc:graphicFrameChg>
        <pc:picChg chg="mod">
          <ac:chgData name="Anni Henricson" userId="70aea55b-7211-4538-b68f-884af233b6b4" providerId="ADAL" clId="{451F8561-FB20-41F6-9E8C-27535A7A86A0}" dt="2020-01-11T12:44:17.386" v="2955"/>
          <ac:picMkLst>
            <pc:docMk/>
            <pc:sldMk cId="2008865177" sldId="259"/>
            <ac:picMk id="5" creationId="{ED09F073-3333-4C46-B735-D6A8B8CAD3D4}"/>
          </ac:picMkLst>
        </pc:picChg>
      </pc:sldChg>
      <pc:sldChg chg="modSp">
        <pc:chgData name="Anni Henricson" userId="70aea55b-7211-4538-b68f-884af233b6b4" providerId="ADAL" clId="{451F8561-FB20-41F6-9E8C-27535A7A86A0}" dt="2020-01-11T12:46:42.056" v="3540" actId="1076"/>
        <pc:sldMkLst>
          <pc:docMk/>
          <pc:sldMk cId="4054691107" sldId="260"/>
        </pc:sldMkLst>
        <pc:spChg chg="mod">
          <ac:chgData name="Anni Henricson" userId="70aea55b-7211-4538-b68f-884af233b6b4" providerId="ADAL" clId="{451F8561-FB20-41F6-9E8C-27535A7A86A0}" dt="2020-01-11T12:41:51.939" v="2889"/>
          <ac:spMkLst>
            <pc:docMk/>
            <pc:sldMk cId="4054691107" sldId="260"/>
            <ac:spMk id="10" creationId="{00000000-0000-0000-0000-000000000000}"/>
          </ac:spMkLst>
        </pc:spChg>
        <pc:spChg chg="mod">
          <ac:chgData name="Anni Henricson" userId="70aea55b-7211-4538-b68f-884af233b6b4" providerId="ADAL" clId="{451F8561-FB20-41F6-9E8C-27535A7A86A0}" dt="2020-01-11T12:41:53.979" v="2890"/>
          <ac:spMkLst>
            <pc:docMk/>
            <pc:sldMk cId="4054691107" sldId="260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46:42.056" v="3540" actId="1076"/>
          <ac:picMkLst>
            <pc:docMk/>
            <pc:sldMk cId="4054691107" sldId="260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45:10.129" v="3068" actId="962"/>
        <pc:sldMkLst>
          <pc:docMk/>
          <pc:sldMk cId="453351315" sldId="273"/>
        </pc:sldMkLst>
        <pc:picChg chg="mod">
          <ac:chgData name="Anni Henricson" userId="70aea55b-7211-4538-b68f-884af233b6b4" providerId="ADAL" clId="{451F8561-FB20-41F6-9E8C-27535A7A86A0}" dt="2020-01-11T12:30:12.394" v="73" actId="962"/>
          <ac:picMkLst>
            <pc:docMk/>
            <pc:sldMk cId="453351315" sldId="273"/>
            <ac:picMk id="4" creationId="{00000000-0000-0000-0000-000000000000}"/>
          </ac:picMkLst>
        </pc:picChg>
        <pc:picChg chg="mod">
          <ac:chgData name="Anni Henricson" userId="70aea55b-7211-4538-b68f-884af233b6b4" providerId="ADAL" clId="{451F8561-FB20-41F6-9E8C-27535A7A86A0}" dt="2020-01-11T12:45:10.129" v="3068" actId="962"/>
          <ac:picMkLst>
            <pc:docMk/>
            <pc:sldMk cId="453351315" sldId="273"/>
            <ac:picMk id="5" creationId="{BD561BC9-9B2A-45D4-ACD9-BFC9D2EC9AD6}"/>
          </ac:picMkLst>
        </pc:picChg>
      </pc:sldChg>
      <pc:sldChg chg="modSp">
        <pc:chgData name="Anni Henricson" userId="70aea55b-7211-4538-b68f-884af233b6b4" providerId="ADAL" clId="{451F8561-FB20-41F6-9E8C-27535A7A86A0}" dt="2020-01-11T12:38:54.679" v="2877" actId="33553"/>
        <pc:sldMkLst>
          <pc:docMk/>
          <pc:sldMk cId="321750364" sldId="276"/>
        </pc:sldMkLst>
        <pc:spChg chg="mod">
          <ac:chgData name="Anni Henricson" userId="70aea55b-7211-4538-b68f-884af233b6b4" providerId="ADAL" clId="{451F8561-FB20-41F6-9E8C-27535A7A86A0}" dt="2020-01-11T12:38:54.679" v="2877" actId="33553"/>
          <ac:spMkLst>
            <pc:docMk/>
            <pc:sldMk cId="321750364" sldId="276"/>
            <ac:spMk id="10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2:11.381" v="925" actId="962"/>
          <ac:picMkLst>
            <pc:docMk/>
            <pc:sldMk cId="321750364" sldId="276"/>
            <ac:picMk id="2" creationId="{A8607A22-0C17-4ED0-ADBC-5355DCA3B186}"/>
          </ac:picMkLst>
        </pc:picChg>
      </pc:sldChg>
      <pc:sldChg chg="modSp">
        <pc:chgData name="Anni Henricson" userId="70aea55b-7211-4538-b68f-884af233b6b4" providerId="ADAL" clId="{451F8561-FB20-41F6-9E8C-27535A7A86A0}" dt="2020-01-11T12:43:08.787" v="2946"/>
        <pc:sldMkLst>
          <pc:docMk/>
          <pc:sldMk cId="4249462824" sldId="277"/>
        </pc:sldMkLst>
        <pc:spChg chg="mod">
          <ac:chgData name="Anni Henricson" userId="70aea55b-7211-4538-b68f-884af233b6b4" providerId="ADAL" clId="{451F8561-FB20-41F6-9E8C-27535A7A86A0}" dt="2020-01-11T12:43:05.699" v="2945"/>
          <ac:spMkLst>
            <pc:docMk/>
            <pc:sldMk cId="4249462824" sldId="277"/>
            <ac:spMk id="10" creationId="{00000000-0000-0000-0000-000000000000}"/>
          </ac:spMkLst>
        </pc:spChg>
        <pc:spChg chg="mod">
          <ac:chgData name="Anni Henricson" userId="70aea55b-7211-4538-b68f-884af233b6b4" providerId="ADAL" clId="{451F8561-FB20-41F6-9E8C-27535A7A86A0}" dt="2020-01-11T12:43:08.787" v="2946"/>
          <ac:spMkLst>
            <pc:docMk/>
            <pc:sldMk cId="4249462824" sldId="277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2:32.923" v="1091" actId="962"/>
          <ac:picMkLst>
            <pc:docMk/>
            <pc:sldMk cId="4249462824" sldId="277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39:08.267" v="2882" actId="33553"/>
        <pc:sldMkLst>
          <pc:docMk/>
          <pc:sldMk cId="3678353015" sldId="278"/>
        </pc:sldMkLst>
        <pc:spChg chg="mod">
          <ac:chgData name="Anni Henricson" userId="70aea55b-7211-4538-b68f-884af233b6b4" providerId="ADAL" clId="{451F8561-FB20-41F6-9E8C-27535A7A86A0}" dt="2020-01-11T12:39:08.267" v="2882" actId="33553"/>
          <ac:spMkLst>
            <pc:docMk/>
            <pc:sldMk cId="3678353015" sldId="278"/>
            <ac:spMk id="10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3:42.019" v="1435" actId="962"/>
          <ac:picMkLst>
            <pc:docMk/>
            <pc:sldMk cId="3678353015" sldId="278"/>
            <ac:picMk id="2" creationId="{5777EF63-89D2-44F1-97A9-88F0662F5859}"/>
          </ac:picMkLst>
        </pc:picChg>
      </pc:sldChg>
      <pc:sldChg chg="modSp">
        <pc:chgData name="Anni Henricson" userId="70aea55b-7211-4538-b68f-884af233b6b4" providerId="ADAL" clId="{451F8561-FB20-41F6-9E8C-27535A7A86A0}" dt="2020-01-11T12:43:27.554" v="2948"/>
        <pc:sldMkLst>
          <pc:docMk/>
          <pc:sldMk cId="421054244" sldId="279"/>
        </pc:sldMkLst>
        <pc:spChg chg="mod">
          <ac:chgData name="Anni Henricson" userId="70aea55b-7211-4538-b68f-884af233b6b4" providerId="ADAL" clId="{451F8561-FB20-41F6-9E8C-27535A7A86A0}" dt="2020-01-11T12:43:24.770" v="2947"/>
          <ac:spMkLst>
            <pc:docMk/>
            <pc:sldMk cId="421054244" sldId="279"/>
            <ac:spMk id="10" creationId="{00000000-0000-0000-0000-000000000000}"/>
          </ac:spMkLst>
        </pc:spChg>
        <pc:spChg chg="mod">
          <ac:chgData name="Anni Henricson" userId="70aea55b-7211-4538-b68f-884af233b6b4" providerId="ADAL" clId="{451F8561-FB20-41F6-9E8C-27535A7A86A0}" dt="2020-01-11T12:43:27.554" v="2948"/>
          <ac:spMkLst>
            <pc:docMk/>
            <pc:sldMk cId="421054244" sldId="279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3:58.674" v="1567" actId="962"/>
          <ac:picMkLst>
            <pc:docMk/>
            <pc:sldMk cId="421054244" sldId="279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43:45.602" v="2950"/>
        <pc:sldMkLst>
          <pc:docMk/>
          <pc:sldMk cId="3399975064" sldId="280"/>
        </pc:sldMkLst>
        <pc:spChg chg="mod">
          <ac:chgData name="Anni Henricson" userId="70aea55b-7211-4538-b68f-884af233b6b4" providerId="ADAL" clId="{451F8561-FB20-41F6-9E8C-27535A7A86A0}" dt="2020-01-11T12:43:42.954" v="2949"/>
          <ac:spMkLst>
            <pc:docMk/>
            <pc:sldMk cId="3399975064" sldId="280"/>
            <ac:spMk id="10" creationId="{00000000-0000-0000-0000-000000000000}"/>
          </ac:spMkLst>
        </pc:spChg>
        <pc:spChg chg="mod">
          <ac:chgData name="Anni Henricson" userId="70aea55b-7211-4538-b68f-884af233b6b4" providerId="ADAL" clId="{451F8561-FB20-41F6-9E8C-27535A7A86A0}" dt="2020-01-11T12:43:45.602" v="2950"/>
          <ac:spMkLst>
            <pc:docMk/>
            <pc:sldMk cId="3399975064" sldId="280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4:11.679" v="1659" actId="962"/>
          <ac:picMkLst>
            <pc:docMk/>
            <pc:sldMk cId="3399975064" sldId="280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44:02.803" v="2952"/>
        <pc:sldMkLst>
          <pc:docMk/>
          <pc:sldMk cId="1899237637" sldId="281"/>
        </pc:sldMkLst>
        <pc:spChg chg="mod">
          <ac:chgData name="Anni Henricson" userId="70aea55b-7211-4538-b68f-884af233b6b4" providerId="ADAL" clId="{451F8561-FB20-41F6-9E8C-27535A7A86A0}" dt="2020-01-11T12:43:59.002" v="2951"/>
          <ac:spMkLst>
            <pc:docMk/>
            <pc:sldMk cId="1899237637" sldId="281"/>
            <ac:spMk id="10" creationId="{00000000-0000-0000-0000-000000000000}"/>
          </ac:spMkLst>
        </pc:spChg>
        <pc:spChg chg="mod">
          <ac:chgData name="Anni Henricson" userId="70aea55b-7211-4538-b68f-884af233b6b4" providerId="ADAL" clId="{451F8561-FB20-41F6-9E8C-27535A7A86A0}" dt="2020-01-11T12:44:02.803" v="2952"/>
          <ac:spMkLst>
            <pc:docMk/>
            <pc:sldMk cId="1899237637" sldId="281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4:52.062" v="1941" actId="962"/>
          <ac:picMkLst>
            <pc:docMk/>
            <pc:sldMk cId="1899237637" sldId="281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46:18.556" v="3534" actId="962"/>
        <pc:sldMkLst>
          <pc:docMk/>
          <pc:sldMk cId="1576559272" sldId="286"/>
        </pc:sldMkLst>
        <pc:spChg chg="mod">
          <ac:chgData name="Anni Henricson" userId="70aea55b-7211-4538-b68f-884af233b6b4" providerId="ADAL" clId="{451F8561-FB20-41F6-9E8C-27535A7A86A0}" dt="2020-01-11T12:41:20.651" v="2886" actId="33553"/>
          <ac:spMkLst>
            <pc:docMk/>
            <pc:sldMk cId="1576559272" sldId="286"/>
            <ac:spMk id="10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45:49.951" v="3350" actId="962"/>
          <ac:picMkLst>
            <pc:docMk/>
            <pc:sldMk cId="1576559272" sldId="286"/>
            <ac:picMk id="4" creationId="{649892D2-40C7-4287-9E4E-2043605584CE}"/>
          </ac:picMkLst>
        </pc:picChg>
        <pc:picChg chg="mod">
          <ac:chgData name="Anni Henricson" userId="70aea55b-7211-4538-b68f-884af233b6b4" providerId="ADAL" clId="{451F8561-FB20-41F6-9E8C-27535A7A86A0}" dt="2020-01-11T12:46:18.556" v="3534" actId="962"/>
          <ac:picMkLst>
            <pc:docMk/>
            <pc:sldMk cId="1576559272" sldId="286"/>
            <ac:picMk id="6" creationId="{B8A77A44-B61D-4736-B1E8-DD396640644B}"/>
          </ac:picMkLst>
        </pc:picChg>
      </pc:sldChg>
      <pc:sldChg chg="modSp">
        <pc:chgData name="Anni Henricson" userId="70aea55b-7211-4538-b68f-884af233b6b4" providerId="ADAL" clId="{451F8561-FB20-41F6-9E8C-27535A7A86A0}" dt="2020-01-11T12:41:23.579" v="2887" actId="33553"/>
        <pc:sldMkLst>
          <pc:docMk/>
          <pc:sldMk cId="2879212460" sldId="287"/>
        </pc:sldMkLst>
        <pc:spChg chg="mod">
          <ac:chgData name="Anni Henricson" userId="70aea55b-7211-4538-b68f-884af233b6b4" providerId="ADAL" clId="{451F8561-FB20-41F6-9E8C-27535A7A86A0}" dt="2020-01-11T12:41:23.579" v="2887" actId="33553"/>
          <ac:spMkLst>
            <pc:docMk/>
            <pc:sldMk cId="2879212460" sldId="287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5:53.300" v="2273" actId="962"/>
          <ac:picMkLst>
            <pc:docMk/>
            <pc:sldMk cId="2879212460" sldId="287"/>
            <ac:picMk id="3" creationId="{9B98A88F-A58D-45B7-ADDE-6E375EBA4420}"/>
          </ac:picMkLst>
        </pc:picChg>
      </pc:sldChg>
      <pc:sldChg chg="modSp">
        <pc:chgData name="Anni Henricson" userId="70aea55b-7211-4538-b68f-884af233b6b4" providerId="ADAL" clId="{451F8561-FB20-41F6-9E8C-27535A7A86A0}" dt="2020-01-11T12:38:47.019" v="2874" actId="33553"/>
        <pc:sldMkLst>
          <pc:docMk/>
          <pc:sldMk cId="2194967963" sldId="288"/>
        </pc:sldMkLst>
        <pc:spChg chg="mod">
          <ac:chgData name="Anni Henricson" userId="70aea55b-7211-4538-b68f-884af233b6b4" providerId="ADAL" clId="{451F8561-FB20-41F6-9E8C-27535A7A86A0}" dt="2020-01-11T12:38:47.019" v="2874" actId="33553"/>
          <ac:spMkLst>
            <pc:docMk/>
            <pc:sldMk cId="2194967963" sldId="288"/>
            <ac:spMk id="10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0:32.391" v="197" actId="962"/>
          <ac:picMkLst>
            <pc:docMk/>
            <pc:sldMk cId="2194967963" sldId="288"/>
            <ac:picMk id="3" creationId="{0081A33F-6974-4C3D-AFAF-D93A57867555}"/>
          </ac:picMkLst>
        </pc:picChg>
        <pc:picChg chg="mod">
          <ac:chgData name="Anni Henricson" userId="70aea55b-7211-4538-b68f-884af233b6b4" providerId="ADAL" clId="{451F8561-FB20-41F6-9E8C-27535A7A86A0}" dt="2020-01-11T12:30:51.413" v="301" actId="962"/>
          <ac:picMkLst>
            <pc:docMk/>
            <pc:sldMk cId="2194967963" sldId="288"/>
            <ac:picMk id="5" creationId="{938F0206-D723-4E4F-8DBF-A1A25D1577E1}"/>
          </ac:picMkLst>
        </pc:picChg>
      </pc:sldChg>
      <pc:sldChg chg="modSp">
        <pc:chgData name="Anni Henricson" userId="70aea55b-7211-4538-b68f-884af233b6b4" providerId="ADAL" clId="{451F8561-FB20-41F6-9E8C-27535A7A86A0}" dt="2020-01-11T12:38:51.912" v="2876" actId="33553"/>
        <pc:sldMkLst>
          <pc:docMk/>
          <pc:sldMk cId="1080515435" sldId="290"/>
        </pc:sldMkLst>
        <pc:spChg chg="mod">
          <ac:chgData name="Anni Henricson" userId="70aea55b-7211-4538-b68f-884af233b6b4" providerId="ADAL" clId="{451F8561-FB20-41F6-9E8C-27535A7A86A0}" dt="2020-01-11T12:38:51.912" v="2876" actId="33553"/>
          <ac:spMkLst>
            <pc:docMk/>
            <pc:sldMk cId="1080515435" sldId="290"/>
            <ac:spMk id="3" creationId="{00000000-0000-0000-0000-000000000000}"/>
          </ac:spMkLst>
        </pc:spChg>
      </pc:sldChg>
      <pc:sldChg chg="modSp">
        <pc:chgData name="Anni Henricson" userId="70aea55b-7211-4538-b68f-884af233b6b4" providerId="ADAL" clId="{451F8561-FB20-41F6-9E8C-27535A7A86A0}" dt="2020-01-11T12:45:33.613" v="3216" actId="962"/>
        <pc:sldMkLst>
          <pc:docMk/>
          <pc:sldMk cId="3926463010" sldId="292"/>
        </pc:sldMkLst>
        <pc:picChg chg="mod">
          <ac:chgData name="Anni Henricson" userId="70aea55b-7211-4538-b68f-884af233b6b4" providerId="ADAL" clId="{451F8561-FB20-41F6-9E8C-27535A7A86A0}" dt="2020-01-11T12:31:39.570" v="651" actId="962"/>
          <ac:picMkLst>
            <pc:docMk/>
            <pc:sldMk cId="3926463010" sldId="292"/>
            <ac:picMk id="4" creationId="{00000000-0000-0000-0000-000000000000}"/>
          </ac:picMkLst>
        </pc:picChg>
        <pc:picChg chg="mod">
          <ac:chgData name="Anni Henricson" userId="70aea55b-7211-4538-b68f-884af233b6b4" providerId="ADAL" clId="{451F8561-FB20-41F6-9E8C-27535A7A86A0}" dt="2020-01-11T12:45:33.613" v="3216" actId="962"/>
          <ac:picMkLst>
            <pc:docMk/>
            <pc:sldMk cId="3926463010" sldId="292"/>
            <ac:picMk id="5" creationId="{AF2BB974-1740-47FE-930F-D1653C2EF044}"/>
          </ac:picMkLst>
        </pc:picChg>
      </pc:sldChg>
      <pc:sldChg chg="modSp">
        <pc:chgData name="Anni Henricson" userId="70aea55b-7211-4538-b68f-884af233b6b4" providerId="ADAL" clId="{451F8561-FB20-41F6-9E8C-27535A7A86A0}" dt="2020-01-11T12:36:15.922" v="2457" actId="962"/>
        <pc:sldMkLst>
          <pc:docMk/>
          <pc:sldMk cId="3464548641" sldId="293"/>
        </pc:sldMkLst>
        <pc:picChg chg="mod">
          <ac:chgData name="Anni Henricson" userId="70aea55b-7211-4538-b68f-884af233b6b4" providerId="ADAL" clId="{451F8561-FB20-41F6-9E8C-27535A7A86A0}" dt="2020-01-11T12:36:15.922" v="2457" actId="962"/>
          <ac:picMkLst>
            <pc:docMk/>
            <pc:sldMk cId="3464548641" sldId="293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47:08.761" v="3542"/>
        <pc:sldMkLst>
          <pc:docMk/>
          <pc:sldMk cId="5518062" sldId="294"/>
        </pc:sldMkLst>
        <pc:spChg chg="mod">
          <ac:chgData name="Anni Henricson" userId="70aea55b-7211-4538-b68f-884af233b6b4" providerId="ADAL" clId="{451F8561-FB20-41F6-9E8C-27535A7A86A0}" dt="2020-01-11T12:47:06.817" v="3541"/>
          <ac:spMkLst>
            <pc:docMk/>
            <pc:sldMk cId="5518062" sldId="294"/>
            <ac:spMk id="10" creationId="{00000000-0000-0000-0000-000000000000}"/>
          </ac:spMkLst>
        </pc:spChg>
        <pc:spChg chg="mod">
          <ac:chgData name="Anni Henricson" userId="70aea55b-7211-4538-b68f-884af233b6b4" providerId="ADAL" clId="{451F8561-FB20-41F6-9E8C-27535A7A86A0}" dt="2020-01-11T12:47:08.761" v="3542"/>
          <ac:spMkLst>
            <pc:docMk/>
            <pc:sldMk cId="5518062" sldId="294"/>
            <ac:spMk id="11" creationId="{00000000-0000-0000-0000-000000000000}"/>
          </ac:spMkLst>
        </pc:spChg>
        <pc:picChg chg="mod">
          <ac:chgData name="Anni Henricson" userId="70aea55b-7211-4538-b68f-884af233b6b4" providerId="ADAL" clId="{451F8561-FB20-41F6-9E8C-27535A7A86A0}" dt="2020-01-11T12:32:53.590" v="1229" actId="962"/>
          <ac:picMkLst>
            <pc:docMk/>
            <pc:sldMk cId="5518062" sldId="294"/>
            <ac:picMk id="4" creationId="{00000000-0000-0000-0000-000000000000}"/>
          </ac:picMkLst>
        </pc:picChg>
      </pc:sldChg>
      <pc:sldChg chg="modSp">
        <pc:chgData name="Anni Henricson" userId="70aea55b-7211-4538-b68f-884af233b6b4" providerId="ADAL" clId="{451F8561-FB20-41F6-9E8C-27535A7A86A0}" dt="2020-01-11T12:42:38.519" v="2944"/>
        <pc:sldMkLst>
          <pc:docMk/>
          <pc:sldMk cId="3698767241" sldId="295"/>
        </pc:sldMkLst>
        <pc:spChg chg="mod">
          <ac:chgData name="Anni Henricson" userId="70aea55b-7211-4538-b68f-884af233b6b4" providerId="ADAL" clId="{451F8561-FB20-41F6-9E8C-27535A7A86A0}" dt="2020-01-11T12:42:38.519" v="2944"/>
          <ac:spMkLst>
            <pc:docMk/>
            <pc:sldMk cId="3698767241" sldId="295"/>
            <ac:spMk id="54" creationId="{65D543BB-E345-4D2D-BCDF-DBA6BD703E4A}"/>
          </ac:spMkLst>
        </pc:spChg>
      </pc:sldChg>
      <pc:sldChg chg="modSp">
        <pc:chgData name="Anni Henricson" userId="70aea55b-7211-4538-b68f-884af233b6b4" providerId="ADAL" clId="{451F8561-FB20-41F6-9E8C-27535A7A86A0}" dt="2020-01-11T12:39:06.084" v="2881" actId="33553"/>
        <pc:sldMkLst>
          <pc:docMk/>
          <pc:sldMk cId="1118762194" sldId="296"/>
        </pc:sldMkLst>
        <pc:spChg chg="mod">
          <ac:chgData name="Anni Henricson" userId="70aea55b-7211-4538-b68f-884af233b6b4" providerId="ADAL" clId="{451F8561-FB20-41F6-9E8C-27535A7A86A0}" dt="2020-01-11T12:39:06.084" v="2881" actId="33553"/>
          <ac:spMkLst>
            <pc:docMk/>
            <pc:sldMk cId="1118762194" sldId="296"/>
            <ac:spMk id="2" creationId="{E5E32ACB-6944-4881-BE75-548FFF1135B2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EE8D4B-E7E9-4C65-B211-0A9454EC3F57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CAF13D9E-16CB-406A-98DF-99AA1D094274}">
      <dgm:prSet phldrT="[Teksti]"/>
      <dgm:spPr/>
      <dgm:t>
        <a:bodyPr/>
        <a:lstStyle/>
        <a:p>
          <a:r>
            <a:rPr lang="fi-FI"/>
            <a:t> </a:t>
          </a:r>
        </a:p>
      </dgm:t>
    </dgm:pt>
    <dgm:pt modelId="{255E3296-F7DB-484C-A11A-323740C66B69}" type="parTrans" cxnId="{274FF445-DF8A-4012-A530-5B2C36AE98AD}">
      <dgm:prSet/>
      <dgm:spPr/>
      <dgm:t>
        <a:bodyPr/>
        <a:lstStyle/>
        <a:p>
          <a:endParaRPr lang="fi-FI"/>
        </a:p>
      </dgm:t>
    </dgm:pt>
    <dgm:pt modelId="{B9F14627-3A59-452D-91D6-ABC607F39994}" type="sibTrans" cxnId="{274FF445-DF8A-4012-A530-5B2C36AE98A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fi-FI"/>
        </a:p>
      </dgm:t>
    </dgm:pt>
    <dgm:pt modelId="{0813D8C2-28B9-4866-BA95-875FA640D0B2}" type="pres">
      <dgm:prSet presAssocID="{06EE8D4B-E7E9-4C65-B211-0A9454EC3F57}" presName="Name0" presStyleCnt="0">
        <dgm:presLayoutVars>
          <dgm:chMax val="7"/>
          <dgm:chPref val="7"/>
          <dgm:dir/>
        </dgm:presLayoutVars>
      </dgm:prSet>
      <dgm:spPr/>
    </dgm:pt>
    <dgm:pt modelId="{EF755E3E-8EE9-43F3-BC2C-5AC04EECCABE}" type="pres">
      <dgm:prSet presAssocID="{06EE8D4B-E7E9-4C65-B211-0A9454EC3F57}" presName="Name1" presStyleCnt="0"/>
      <dgm:spPr/>
    </dgm:pt>
    <dgm:pt modelId="{04432362-7A34-4E0B-8C37-BBFAF2929EE7}" type="pres">
      <dgm:prSet presAssocID="{B9F14627-3A59-452D-91D6-ABC607F39994}" presName="picture_1" presStyleCnt="0"/>
      <dgm:spPr/>
    </dgm:pt>
    <dgm:pt modelId="{97BE8B25-8FDF-4284-830B-5DA6E83DB3AB}" type="pres">
      <dgm:prSet presAssocID="{B9F14627-3A59-452D-91D6-ABC607F39994}" presName="pictureRepeatNode" presStyleLbl="alignImgPlace1" presStyleIdx="0" presStyleCnt="1" custLinFactNeighborX="-4883" custLinFactNeighborY="-12412"/>
      <dgm:spPr/>
    </dgm:pt>
    <dgm:pt modelId="{5A13823F-4005-4984-AEF3-01F542E1D088}" type="pres">
      <dgm:prSet presAssocID="{CAF13D9E-16CB-406A-98DF-99AA1D094274}" presName="text_1" presStyleLbl="node1" presStyleIdx="0" presStyleCnt="0">
        <dgm:presLayoutVars>
          <dgm:bulletEnabled val="1"/>
        </dgm:presLayoutVars>
      </dgm:prSet>
      <dgm:spPr/>
    </dgm:pt>
  </dgm:ptLst>
  <dgm:cxnLst>
    <dgm:cxn modelId="{6AC2DC18-5D72-4582-8618-840E7C1060FC}" type="presOf" srcId="{CAF13D9E-16CB-406A-98DF-99AA1D094274}" destId="{5A13823F-4005-4984-AEF3-01F542E1D088}" srcOrd="0" destOrd="0" presId="urn:microsoft.com/office/officeart/2008/layout/CircularPictureCallout"/>
    <dgm:cxn modelId="{274FF445-DF8A-4012-A530-5B2C36AE98AD}" srcId="{06EE8D4B-E7E9-4C65-B211-0A9454EC3F57}" destId="{CAF13D9E-16CB-406A-98DF-99AA1D094274}" srcOrd="0" destOrd="0" parTransId="{255E3296-F7DB-484C-A11A-323740C66B69}" sibTransId="{B9F14627-3A59-452D-91D6-ABC607F39994}"/>
    <dgm:cxn modelId="{A1E1826A-5229-49CF-9827-DE37DDFA48C2}" type="presOf" srcId="{06EE8D4B-E7E9-4C65-B211-0A9454EC3F57}" destId="{0813D8C2-28B9-4866-BA95-875FA640D0B2}" srcOrd="0" destOrd="0" presId="urn:microsoft.com/office/officeart/2008/layout/CircularPictureCallout"/>
    <dgm:cxn modelId="{3D7BB7AC-3BEA-46AB-B9B8-A12AEFDB0986}" type="presOf" srcId="{B9F14627-3A59-452D-91D6-ABC607F39994}" destId="{97BE8B25-8FDF-4284-830B-5DA6E83DB3AB}" srcOrd="0" destOrd="0" presId="urn:microsoft.com/office/officeart/2008/layout/CircularPictureCallout"/>
    <dgm:cxn modelId="{11EAA9A3-A115-4895-84F0-49B7664CFD2C}" type="presParOf" srcId="{0813D8C2-28B9-4866-BA95-875FA640D0B2}" destId="{EF755E3E-8EE9-43F3-BC2C-5AC04EECCABE}" srcOrd="0" destOrd="0" presId="urn:microsoft.com/office/officeart/2008/layout/CircularPictureCallout"/>
    <dgm:cxn modelId="{C96BC525-678B-4204-9253-40FA45B8E310}" type="presParOf" srcId="{EF755E3E-8EE9-43F3-BC2C-5AC04EECCABE}" destId="{04432362-7A34-4E0B-8C37-BBFAF2929EE7}" srcOrd="0" destOrd="0" presId="urn:microsoft.com/office/officeart/2008/layout/CircularPictureCallout"/>
    <dgm:cxn modelId="{6C40E3B2-D907-404E-B674-8EA5A57CF723}" type="presParOf" srcId="{04432362-7A34-4E0B-8C37-BBFAF2929EE7}" destId="{97BE8B25-8FDF-4284-830B-5DA6E83DB3AB}" srcOrd="0" destOrd="0" presId="urn:microsoft.com/office/officeart/2008/layout/CircularPictureCallout"/>
    <dgm:cxn modelId="{4937D6CC-D575-425D-AED9-091E6C22F187}" type="presParOf" srcId="{EF755E3E-8EE9-43F3-BC2C-5AC04EECCABE}" destId="{5A13823F-4005-4984-AEF3-01F542E1D088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71B0F-CA91-40A2-8452-E4E871CAA6FE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1E515199-98EA-4889-888F-0A7E6A7EA71F}">
      <dgm:prSet phldrT="[Teksti]"/>
      <dgm:spPr/>
      <dgm:t>
        <a:bodyPr/>
        <a:lstStyle/>
        <a:p>
          <a:r>
            <a:rPr lang="fi-FI"/>
            <a:t> </a:t>
          </a:r>
        </a:p>
      </dgm:t>
    </dgm:pt>
    <dgm:pt modelId="{68CC5E5E-0CDC-4553-A592-91DA157CA903}" type="parTrans" cxnId="{C423955E-F1CB-4865-97F9-6893D390968C}">
      <dgm:prSet/>
      <dgm:spPr/>
      <dgm:t>
        <a:bodyPr/>
        <a:lstStyle/>
        <a:p>
          <a:endParaRPr lang="fi-FI"/>
        </a:p>
      </dgm:t>
    </dgm:pt>
    <dgm:pt modelId="{E9B7A084-B37F-4C75-AF00-1A6895F60CB9}" type="sibTrans" cxnId="{C423955E-F1CB-4865-97F9-6893D390968C}">
      <dgm:prSet/>
      <dgm:spPr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fi-FI"/>
        </a:p>
      </dgm:t>
      <dgm:extLst>
        <a:ext uri="{E40237B7-FDA0-4F09-8148-C483321AD2D9}">
          <dgm14:cNvPr xmlns:dgm14="http://schemas.microsoft.com/office/drawing/2010/diagram" id="0" name="" descr="Kuva, joka sisältää kohteen pöytä, henkilö, istuminen, nainen&#10;&#10;Kuvaus luotu automaattisesti">
            <a:extLst>
              <a:ext uri="{FF2B5EF4-FFF2-40B4-BE49-F238E27FC236}">
                <a16:creationId xmlns:a16="http://schemas.microsoft.com/office/drawing/2014/main" id="{37256C7D-C927-4973-B82F-148E9D0A6A1B}"/>
              </a:ext>
            </a:extLst>
          </dgm14:cNvPr>
        </a:ext>
      </dgm:extLst>
    </dgm:pt>
    <dgm:pt modelId="{D29A5E7F-123B-4686-B429-950C1C3BEB63}" type="pres">
      <dgm:prSet presAssocID="{C6371B0F-CA91-40A2-8452-E4E871CAA6FE}" presName="Name0" presStyleCnt="0">
        <dgm:presLayoutVars>
          <dgm:chMax val="7"/>
          <dgm:chPref val="7"/>
          <dgm:dir/>
        </dgm:presLayoutVars>
      </dgm:prSet>
      <dgm:spPr/>
    </dgm:pt>
    <dgm:pt modelId="{F0F01287-0FF1-4FBB-9C0E-FE043E37EE9A}" type="pres">
      <dgm:prSet presAssocID="{C6371B0F-CA91-40A2-8452-E4E871CAA6FE}" presName="Name1" presStyleCnt="0"/>
      <dgm:spPr/>
    </dgm:pt>
    <dgm:pt modelId="{DD6C6486-5814-46F1-B750-D04CC7F44A73}" type="pres">
      <dgm:prSet presAssocID="{E9B7A084-B37F-4C75-AF00-1A6895F60CB9}" presName="picture_1" presStyleCnt="0"/>
      <dgm:spPr/>
    </dgm:pt>
    <dgm:pt modelId="{B2B9D9AC-2D21-4F9E-85A9-3D82E7BE23ED}" type="pres">
      <dgm:prSet presAssocID="{E9B7A084-B37F-4C75-AF00-1A6895F60CB9}" presName="pictureRepeatNode" presStyleLbl="alignImgPlace1" presStyleIdx="0" presStyleCnt="1"/>
      <dgm:spPr/>
    </dgm:pt>
    <dgm:pt modelId="{65E5A352-3DE4-4673-9890-B9AFD40D4336}" type="pres">
      <dgm:prSet presAssocID="{1E515199-98EA-4889-888F-0A7E6A7EA71F}" presName="text_1" presStyleLbl="node1" presStyleIdx="0" presStyleCnt="0">
        <dgm:presLayoutVars>
          <dgm:bulletEnabled val="1"/>
        </dgm:presLayoutVars>
      </dgm:prSet>
      <dgm:spPr/>
    </dgm:pt>
  </dgm:ptLst>
  <dgm:cxnLst>
    <dgm:cxn modelId="{ECCE0F06-5C93-45B1-989D-49F21D27B530}" type="presOf" srcId="{1E515199-98EA-4889-888F-0A7E6A7EA71F}" destId="{65E5A352-3DE4-4673-9890-B9AFD40D4336}" srcOrd="0" destOrd="0" presId="urn:microsoft.com/office/officeart/2008/layout/CircularPictureCallout"/>
    <dgm:cxn modelId="{C423955E-F1CB-4865-97F9-6893D390968C}" srcId="{C6371B0F-CA91-40A2-8452-E4E871CAA6FE}" destId="{1E515199-98EA-4889-888F-0A7E6A7EA71F}" srcOrd="0" destOrd="0" parTransId="{68CC5E5E-0CDC-4553-A592-91DA157CA903}" sibTransId="{E9B7A084-B37F-4C75-AF00-1A6895F60CB9}"/>
    <dgm:cxn modelId="{460C6050-E11F-41EF-831F-0BF72F15A146}" type="presOf" srcId="{E9B7A084-B37F-4C75-AF00-1A6895F60CB9}" destId="{B2B9D9AC-2D21-4F9E-85A9-3D82E7BE23ED}" srcOrd="0" destOrd="0" presId="urn:microsoft.com/office/officeart/2008/layout/CircularPictureCallout"/>
    <dgm:cxn modelId="{D1FF96CC-7298-4F33-837C-C5E4A1FDBFA9}" type="presOf" srcId="{C6371B0F-CA91-40A2-8452-E4E871CAA6FE}" destId="{D29A5E7F-123B-4686-B429-950C1C3BEB63}" srcOrd="0" destOrd="0" presId="urn:microsoft.com/office/officeart/2008/layout/CircularPictureCallout"/>
    <dgm:cxn modelId="{F817A704-35CE-44DE-B611-053842BF712B}" type="presParOf" srcId="{D29A5E7F-123B-4686-B429-950C1C3BEB63}" destId="{F0F01287-0FF1-4FBB-9C0E-FE043E37EE9A}" srcOrd="0" destOrd="0" presId="urn:microsoft.com/office/officeart/2008/layout/CircularPictureCallout"/>
    <dgm:cxn modelId="{BCCB0101-3798-4F76-A3FB-E53FB2AD993D}" type="presParOf" srcId="{F0F01287-0FF1-4FBB-9C0E-FE043E37EE9A}" destId="{DD6C6486-5814-46F1-B750-D04CC7F44A73}" srcOrd="0" destOrd="0" presId="urn:microsoft.com/office/officeart/2008/layout/CircularPictureCallout"/>
    <dgm:cxn modelId="{058F3D00-DA65-4575-9AAF-E7364AFACB5B}" type="presParOf" srcId="{DD6C6486-5814-46F1-B750-D04CC7F44A73}" destId="{B2B9D9AC-2D21-4F9E-85A9-3D82E7BE23ED}" srcOrd="0" destOrd="0" presId="urn:microsoft.com/office/officeart/2008/layout/CircularPictureCallout"/>
    <dgm:cxn modelId="{348A861E-4414-4C6F-9B06-E329CA0D845F}" type="presParOf" srcId="{F0F01287-0FF1-4FBB-9C0E-FE043E37EE9A}" destId="{65E5A352-3DE4-4673-9890-B9AFD40D43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BE8B25-8FDF-4284-830B-5DA6E83DB3AB}">
      <dsp:nvSpPr>
        <dsp:cNvPr id="0" name=""/>
        <dsp:cNvSpPr/>
      </dsp:nvSpPr>
      <dsp:spPr>
        <a:xfrm>
          <a:off x="659776" y="68942"/>
          <a:ext cx="1462368" cy="14623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13823F-4005-4984-AEF3-01F542E1D088}">
      <dsp:nvSpPr>
        <dsp:cNvPr id="0" name=""/>
        <dsp:cNvSpPr/>
      </dsp:nvSpPr>
      <dsp:spPr>
        <a:xfrm>
          <a:off x="994410" y="1026969"/>
          <a:ext cx="935915" cy="4825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400" kern="1200"/>
            <a:t> </a:t>
          </a:r>
        </a:p>
      </dsp:txBody>
      <dsp:txXfrm>
        <a:off x="994410" y="1026969"/>
        <a:ext cx="935915" cy="482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9D9AC-2D21-4F9E-85A9-3D82E7BE23ED}">
      <dsp:nvSpPr>
        <dsp:cNvPr id="0" name=""/>
        <dsp:cNvSpPr/>
      </dsp:nvSpPr>
      <dsp:spPr>
        <a:xfrm>
          <a:off x="731184" y="453544"/>
          <a:ext cx="1462368" cy="1462368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E5A352-3DE4-4673-9890-B9AFD40D4336}">
      <dsp:nvSpPr>
        <dsp:cNvPr id="0" name=""/>
        <dsp:cNvSpPr/>
      </dsp:nvSpPr>
      <dsp:spPr>
        <a:xfrm>
          <a:off x="994410" y="1230061"/>
          <a:ext cx="935915" cy="48258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3400" kern="1200"/>
            <a:t> </a:t>
          </a:r>
        </a:p>
      </dsp:txBody>
      <dsp:txXfrm>
        <a:off x="994410" y="1230061"/>
        <a:ext cx="935915" cy="482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47783-C8A4-4C0F-A4B5-61992582C7D4}" type="datetimeFigureOut">
              <a:rPr lang="fi-FI" smtClean="0"/>
              <a:t>14.1.2021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09FD92-499D-476C-93FB-B327B9C2D6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7322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FD92-499D-476C-93FB-B327B9C2D6A4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5817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FD92-499D-476C-93FB-B327B9C2D6A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713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FD92-499D-476C-93FB-B327B9C2D6A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204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FD92-499D-476C-93FB-B327B9C2D6A4}" type="slidenum">
              <a:rPr lang="fi-FI" smtClean="0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9663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9FD92-499D-476C-93FB-B327B9C2D6A4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966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7449" y="782820"/>
            <a:ext cx="7772400" cy="110251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MrEavesSanOT Bold"/>
                <a:cs typeface="MrEavesSanOT Bold"/>
              </a:defRPr>
            </a:lvl1pPr>
          </a:lstStyle>
          <a:p>
            <a:r>
              <a:rPr lang="fi-FI"/>
              <a:t>CLICK TO EDIT </a:t>
            </a:r>
            <a:br>
              <a:rPr lang="fi-FI"/>
            </a:br>
            <a:r>
              <a:rPr lang="fi-FI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7449" y="2099651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MrEavesSanOT Bold"/>
                <a:cs typeface="MrEavesSanOT Bol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7449" y="4037091"/>
            <a:ext cx="4764110" cy="97610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FFFFFF"/>
                </a:solidFill>
                <a:latin typeface="MrEavesSanOTBook"/>
                <a:cs typeface="MrEavesSanOTBook"/>
              </a:defRPr>
            </a:lvl1pPr>
          </a:lstStyle>
          <a:p>
            <a:pPr>
              <a:lnSpc>
                <a:spcPct val="80000"/>
              </a:lnSpc>
            </a:pPr>
            <a:r>
              <a:rPr lang="en-US" b="1" spc="100"/>
              <a:t>Kuorsaavat pienet mönkiäiset </a:t>
            </a:r>
          </a:p>
          <a:p>
            <a:pPr>
              <a:lnSpc>
                <a:spcPct val="80000"/>
              </a:lnSpc>
            </a:pPr>
            <a:r>
              <a:rPr lang="en-US" b="1" spc="100"/>
              <a:t>uneksivat keväästä</a:t>
            </a:r>
          </a:p>
        </p:txBody>
      </p:sp>
    </p:spTree>
    <p:extLst>
      <p:ext uri="{BB962C8B-B14F-4D97-AF65-F5344CB8AC3E}">
        <p14:creationId xmlns:p14="http://schemas.microsoft.com/office/powerpoint/2010/main" val="121810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011055"/>
            <a:ext cx="7772400" cy="1364360"/>
          </a:xfrm>
        </p:spPr>
        <p:txBody>
          <a:bodyPr>
            <a:noAutofit/>
          </a:bodyPr>
          <a:lstStyle>
            <a:lvl1pPr>
              <a:defRPr sz="5400">
                <a:solidFill>
                  <a:srgbClr val="253785"/>
                </a:solidFill>
                <a:latin typeface="MrEavesSanOT Bold"/>
                <a:cs typeface="MrEavesSanOT Bold"/>
              </a:defRPr>
            </a:lvl1pPr>
          </a:lstStyle>
          <a:p>
            <a:r>
              <a:rPr lang="fi-FI"/>
              <a:t>CLICK TO EDIT </a:t>
            </a:r>
            <a:br>
              <a:rPr lang="fi-FI"/>
            </a:br>
            <a:r>
              <a:rPr lang="fi-FI"/>
              <a:t>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20789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253785"/>
                </a:solidFill>
                <a:latin typeface="MrEavesSanOTBook"/>
                <a:cs typeface="MrEavesSanOT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E3E3E-6F1C-6D4F-857A-D0E2EF8FC595}" type="datetimeFigureOut">
              <a:t>14.1.2021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9324C-010A-354E-BD2D-A043297E508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34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9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0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90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1316"/>
            <a:ext cx="7772400" cy="1101725"/>
          </a:xfrm>
        </p:spPr>
        <p:txBody>
          <a:bodyPr/>
          <a:lstStyle>
            <a:lvl1pPr>
              <a:defRPr>
                <a:solidFill>
                  <a:srgbClr val="253785"/>
                </a:solidFill>
                <a:latin typeface="MrEavesSanOTBook"/>
                <a:cs typeface="MrEavesSanOTBook"/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4245579"/>
            <a:ext cx="6081921" cy="72023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53785"/>
                </a:solidFill>
                <a:latin typeface="MrEavesSanOTBook"/>
                <a:cs typeface="MrEavesSanOT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4195"/>
            <a:ext cx="7772400" cy="1101725"/>
          </a:xfrm>
        </p:spPr>
        <p:txBody>
          <a:bodyPr/>
          <a:lstStyle>
            <a:lvl1pPr>
              <a:defRPr>
                <a:solidFill>
                  <a:srgbClr val="253785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11394"/>
            <a:ext cx="6400800" cy="131445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253785"/>
                </a:solidFill>
                <a:latin typeface="MrEavesSanOTBook"/>
                <a:cs typeface="MrEavesSanOTBook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6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25378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7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pic>
        <p:nvPicPr>
          <p:cNvPr id="7" name="Picture 6" descr="SKY powerpoint sivu 1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46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E3E3E-6F1C-6D4F-857A-D0E2EF8FC595}" type="datetimeFigureOut">
              <a:t>14.1.2021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9324C-010A-354E-BD2D-A043297E508B}" type="slidenum">
              <a:t>‹#›</a:t>
            </a:fld>
            <a:endParaRPr lang="en-US"/>
          </a:p>
        </p:txBody>
      </p:sp>
      <p:pic>
        <p:nvPicPr>
          <p:cNvPr id="7" name="Picture 6" descr="SKY powerpoint sivu 2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41771-EDF7-3A4F-BFB0-E9BAD5D56606}" type="datetimeFigureOut">
              <a:t>14.1.2021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D1A22-E55D-4F43-85C0-CB6423EC20D1}" type="slidenum">
              <a:t>‹#›</a:t>
            </a:fld>
            <a:endParaRPr lang="en-US"/>
          </a:p>
        </p:txBody>
      </p:sp>
      <p:pic>
        <p:nvPicPr>
          <p:cNvPr id="7" name="Picture 6" descr="SKY powerpoint sivu 3 tausta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8" y="-9477"/>
            <a:ext cx="918051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4800" y="271079"/>
            <a:ext cx="8534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7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04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3215" y="-103702"/>
            <a:ext cx="9413055" cy="526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8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7152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04825"/>
            <a:ext cx="8229600" cy="2689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B24E-03FC-8B45-A4A8-06CC2967FAED}" type="datetimeFigureOut">
              <a:t>14.1.2021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E62EB-C750-D145-B49E-04950AA08AD8}" type="slidenum"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3216" y="-94225"/>
            <a:ext cx="9396121" cy="525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MrEavesSanOT Bold"/>
          <a:ea typeface="+mj-ea"/>
          <a:cs typeface="MrEavesSanOT Bold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KY powerpoint sivu 2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516403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350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76394"/>
            <a:ext cx="8229600" cy="1004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2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800" kern="1200">
          <a:solidFill>
            <a:srgbClr val="253785"/>
          </a:solidFill>
          <a:latin typeface="MrEavesSanOTBook"/>
          <a:ea typeface="+mj-ea"/>
          <a:cs typeface="MrEavesSanOTBook"/>
        </a:defRPr>
      </a:lvl1pPr>
    </p:titleStyle>
    <p:bodyStyle>
      <a:lvl1pPr marL="0" indent="0" algn="ctr" defTabSz="457200" rtl="0" eaLnBrk="1" latinLnBrk="0" hangingPunct="1">
        <a:lnSpc>
          <a:spcPct val="90000"/>
        </a:lnSpc>
        <a:spcBef>
          <a:spcPct val="20000"/>
        </a:spcBef>
        <a:buFont typeface="Arial"/>
        <a:buNone/>
        <a:defRPr sz="3200" kern="1200">
          <a:solidFill>
            <a:srgbClr val="253785"/>
          </a:solidFill>
          <a:latin typeface="MrEavesSanOTBook"/>
          <a:ea typeface="+mn-ea"/>
          <a:cs typeface="MrEavesSanOT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olkhogskolor.fi/" TargetMode="External"/><Relationship Id="rId4" Type="http://schemas.openxmlformats.org/officeDocument/2006/relationships/hyperlink" Target="http://www.kansanopistot.fi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25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hyperlink" Target="http://www.folkhogskolor.fi/" TargetMode="External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hyperlink" Target="http://www.kansanopistot.fi/" TargetMode="Externa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3035" y="2035969"/>
            <a:ext cx="7772400" cy="1412390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4600" b="1" spc="140" dirty="0" err="1">
                <a:solidFill>
                  <a:srgbClr val="FFFFFF"/>
                </a:solidFill>
                <a:latin typeface="+mj-lt"/>
                <a:cs typeface="MrEavesSanOT Bold"/>
              </a:rPr>
              <a:t>Monien</a:t>
            </a:r>
            <a:r>
              <a:rPr lang="en-US" sz="4600" b="1" spc="140" dirty="0">
                <a:solidFill>
                  <a:srgbClr val="FFFFFF"/>
                </a:solidFill>
                <a:latin typeface="+mj-lt"/>
                <a:cs typeface="MrEavesSanOT Bold"/>
              </a:rPr>
              <a:t> </a:t>
            </a:r>
            <a:r>
              <a:rPr lang="en-US" sz="4600" b="1" spc="140" dirty="0" err="1">
                <a:solidFill>
                  <a:srgbClr val="FFFFFF"/>
                </a:solidFill>
                <a:latin typeface="+mj-lt"/>
                <a:cs typeface="MrEavesSanOT Bold"/>
              </a:rPr>
              <a:t>mahdollisuuksien</a:t>
            </a:r>
            <a:r>
              <a:rPr lang="en-US" sz="4600" b="1" spc="140" dirty="0">
                <a:solidFill>
                  <a:srgbClr val="FFFFFF"/>
                </a:solidFill>
                <a:latin typeface="+mj-lt"/>
                <a:cs typeface="MrEavesSanOT Bold"/>
              </a:rPr>
              <a:t> </a:t>
            </a:r>
            <a:r>
              <a:rPr lang="en-US" sz="4600" b="1" spc="140" dirty="0">
                <a:solidFill>
                  <a:srgbClr val="FFFFFF"/>
                </a:solidFill>
                <a:latin typeface="+mj-lt"/>
              </a:rPr>
              <a:t>KANSANOPISTO</a:t>
            </a:r>
            <a:br>
              <a:rPr lang="en-US" sz="4600" b="1" spc="140" dirty="0">
                <a:solidFill>
                  <a:srgbClr val="FFFFFF"/>
                </a:solidFill>
                <a:latin typeface="MrEavesSanOT Bold"/>
                <a:cs typeface="MrEavesSanOT Bold"/>
              </a:rPr>
            </a:br>
            <a:r>
              <a:rPr lang="en-US" sz="2400" b="1" spc="140" dirty="0">
                <a:solidFill>
                  <a:srgbClr val="FFFFFF"/>
                </a:solidFill>
              </a:rPr>
              <a:t> </a:t>
            </a:r>
            <a:br>
              <a:rPr lang="en-US" sz="4600" b="1" spc="140" dirty="0">
                <a:solidFill>
                  <a:srgbClr val="FFFFFF"/>
                </a:solidFill>
                <a:latin typeface="MrEavesSanOT Bold"/>
                <a:cs typeface="MrEavesSanOT Bold"/>
              </a:rPr>
            </a:br>
            <a:r>
              <a:rPr lang="en-US" sz="2800" b="1" spc="140" dirty="0" err="1">
                <a:solidFill>
                  <a:srgbClr val="FFFFFF"/>
                </a:solidFill>
                <a:latin typeface="+mj-lt"/>
                <a:cs typeface="MrEavesSanOT Bold"/>
              </a:rPr>
              <a:t>Kansanopistojen</a:t>
            </a:r>
            <a:r>
              <a:rPr lang="en-US" sz="2800" b="1" spc="140" dirty="0">
                <a:solidFill>
                  <a:srgbClr val="FFFFFF"/>
                </a:solidFill>
                <a:latin typeface="+mj-lt"/>
                <a:cs typeface="MrEavesSanOT Bold"/>
              </a:rPr>
              <a:t> </a:t>
            </a:r>
            <a:r>
              <a:rPr lang="en-US" sz="2800" b="1" spc="140" dirty="0" err="1">
                <a:solidFill>
                  <a:srgbClr val="FFFFFF"/>
                </a:solidFill>
                <a:latin typeface="+mj-lt"/>
                <a:cs typeface="MrEavesSanOT Bold"/>
              </a:rPr>
              <a:t>esittely</a:t>
            </a:r>
            <a:r>
              <a:rPr lang="en-US" sz="2800" b="1" spc="140" dirty="0">
                <a:solidFill>
                  <a:srgbClr val="FFFFFF"/>
                </a:solidFill>
                <a:latin typeface="+mj-lt"/>
                <a:cs typeface="MrEavesSanOT Bold"/>
              </a:rPr>
              <a:t> </a:t>
            </a:r>
            <a:r>
              <a:rPr lang="en-US" sz="2800" b="1" spc="140" dirty="0" err="1">
                <a:solidFill>
                  <a:srgbClr val="FFFFFF"/>
                </a:solidFill>
                <a:latin typeface="+mj-lt"/>
                <a:cs typeface="MrEavesSanOT Bold"/>
              </a:rPr>
              <a:t>opinto-ohjaajille</a:t>
            </a:r>
            <a:br>
              <a:rPr lang="en-GB" sz="5400" baseline="30000" dirty="0">
                <a:latin typeface="MrEavesSanOT Bold"/>
                <a:cs typeface="MrEavesSanOT Bold"/>
              </a:rPr>
            </a:br>
            <a:endParaRPr lang="en-US" sz="5400" dirty="0">
              <a:solidFill>
                <a:schemeClr val="bg1"/>
              </a:solidFill>
              <a:latin typeface="MrEavesSanOT Bold"/>
              <a:cs typeface="MrEavesSanO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362" y="4026833"/>
            <a:ext cx="4529676" cy="66619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1900" b="1" spc="100" dirty="0">
                <a:solidFill>
                  <a:srgbClr val="FFFFFF"/>
                </a:solidFill>
                <a:latin typeface="+mj-lt"/>
                <a:cs typeface="MrEavesSanOTBook"/>
              </a:rPr>
              <a:t>Suomen Kansanopistoyhdistys –</a:t>
            </a:r>
          </a:p>
          <a:p>
            <a:pPr algn="l">
              <a:lnSpc>
                <a:spcPct val="80000"/>
              </a:lnSpc>
            </a:pPr>
            <a:r>
              <a:rPr lang="en-US" sz="1900" b="1" spc="100" dirty="0" err="1">
                <a:latin typeface="+mj-lt"/>
                <a:cs typeface="MrEavesSanOTBook"/>
              </a:rPr>
              <a:t>Finlands</a:t>
            </a:r>
            <a:r>
              <a:rPr lang="en-US" sz="1900" b="1" spc="100" dirty="0">
                <a:latin typeface="+mj-lt"/>
                <a:cs typeface="MrEavesSanOTBook"/>
              </a:rPr>
              <a:t> </a:t>
            </a:r>
            <a:r>
              <a:rPr lang="en-US" sz="1900" b="1" spc="100" dirty="0" err="1">
                <a:latin typeface="+mj-lt"/>
                <a:cs typeface="MrEavesSanOTBook"/>
              </a:rPr>
              <a:t>Folkhögskolförening</a:t>
            </a:r>
            <a:endParaRPr lang="en-US" sz="1900" b="1" spc="100" dirty="0">
              <a:solidFill>
                <a:srgbClr val="FFFFFF"/>
              </a:solidFill>
              <a:latin typeface="+mj-lt"/>
              <a:cs typeface="MrEavesSanOTBook"/>
            </a:endParaRPr>
          </a:p>
        </p:txBody>
      </p:sp>
    </p:spTree>
    <p:extLst>
      <p:ext uri="{BB962C8B-B14F-4D97-AF65-F5344CB8AC3E}">
        <p14:creationId xmlns:p14="http://schemas.microsoft.com/office/powerpoint/2010/main" val="1230625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95244" y="253114"/>
            <a:ext cx="6039741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Avoimen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korkeakoulun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opintoja</a:t>
            </a:r>
            <a:endParaRPr kumimoji="0" lang="en-US" sz="2800" b="1" i="0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46" y="1485223"/>
            <a:ext cx="53958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Avoimen korkeakoulun perus- ja aineopintoja ja kieli- ja viestinnänopintoja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Yhteistyössä yliopistojen ja ammattikorkeakoulujen kanssa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Voi suorittaa samalla yhden tai kahden aineen perusopinnot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Opinnot järjestetään yhteistyössä yliopistojen ja korkeakoulujen kanssa</a:t>
            </a:r>
          </a:p>
        </p:txBody>
      </p:sp>
      <p:pic>
        <p:nvPicPr>
          <p:cNvPr id="4" name="Picture 3" descr="Kolme opiskelijaa istuu ulkona pöydän ääressä. Yhdellä on kannettava tietokone.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6052" y="1180423"/>
            <a:ext cx="3118910" cy="2079645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F4320FB-7738-4584-B835-9E7E504D5839}"/>
              </a:ext>
            </a:extLst>
          </p:cNvPr>
          <p:cNvSpPr txBox="1"/>
          <p:nvPr/>
        </p:nvSpPr>
        <p:spPr>
          <a:xfrm>
            <a:off x="5546052" y="3501578"/>
            <a:ext cx="3118910" cy="1200329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253785"/>
                </a:solidFill>
                <a:cs typeface="Calibri"/>
              </a:rPr>
              <a:t>”</a:t>
            </a:r>
            <a:r>
              <a:rPr lang="fi-FI" i="1">
                <a:solidFill>
                  <a:srgbClr val="253785"/>
                </a:solidFill>
                <a:cs typeface="Calibri"/>
              </a:rPr>
              <a:t>Tuli täydet pisteet jatko-opiskelupaikan pääsykokeessa, johon aiemmin en ollut päässyt. Kannatti!”</a:t>
            </a:r>
            <a:endParaRPr lang="fi-FI" i="1"/>
          </a:p>
        </p:txBody>
      </p:sp>
    </p:spTree>
    <p:extLst>
      <p:ext uri="{BB962C8B-B14F-4D97-AF65-F5344CB8AC3E}">
        <p14:creationId xmlns:p14="http://schemas.microsoft.com/office/powerpoint/2010/main" val="424946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95244" y="253114"/>
            <a:ext cx="6039741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Avoimen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korkeakoulun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opintoja</a:t>
            </a:r>
            <a:endParaRPr kumimoji="0" lang="en-US" sz="2800" b="1" i="0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46" y="898254"/>
            <a:ext cx="539580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Kansanopistossa voi kokeilla yliopisto-opintojen sopivuutta menettämättä paikkaa yhteishaun ensikertalaiskiintiössä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Opetuksessa suoritetaan tutkinnon osia. Suoritetut opintopisteet sisällytetään tutkintoon.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Opintojen aikana voi parantaa valmiuksia yliopistoon tai ammattikorkeakouluun pyrkimiseen, edistää opiskelutaitoja ja suorittaa valmiiksi yliopisto-opintoja, jos aikoo hakeutua yliopiston tutkintokoulutukseen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200" dirty="0">
              <a:solidFill>
                <a:srgbClr val="253785"/>
              </a:solidFill>
              <a:cs typeface="MrEavesSanOT Bold"/>
            </a:endParaRPr>
          </a:p>
        </p:txBody>
      </p:sp>
      <p:pic>
        <p:nvPicPr>
          <p:cNvPr id="4" name="Picture 3" descr="Kolme opiskelijatyttöä viettää aikaa opiston portaikossa.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6052" y="898254"/>
            <a:ext cx="3118910" cy="2079644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3F4320FB-7738-4584-B835-9E7E504D5839}"/>
              </a:ext>
            </a:extLst>
          </p:cNvPr>
          <p:cNvSpPr txBox="1"/>
          <p:nvPr/>
        </p:nvSpPr>
        <p:spPr>
          <a:xfrm>
            <a:off x="5546052" y="3127252"/>
            <a:ext cx="3118910" cy="1815882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rgbClr val="253785"/>
                </a:solidFill>
                <a:cs typeface="Calibri"/>
              </a:rPr>
              <a:t>”Viestintäopintojen kursseilla opin lukemaan ja kirjoittamaan tieteellisiä tekstejä sekä etsimään niitä verkosta. Näitä taitoja tarvittiin biologian väyläopintoja tehtäessä. Sain opiskelupaikan yliopistosta</a:t>
            </a:r>
            <a:r>
              <a:rPr lang="fi-FI" sz="1600" i="1" dirty="0">
                <a:solidFill>
                  <a:srgbClr val="253785"/>
                </a:solidFill>
                <a:cs typeface="Calibri"/>
              </a:rPr>
              <a:t>.”</a:t>
            </a:r>
            <a:endParaRPr lang="fi-FI" sz="1600" i="1" dirty="0"/>
          </a:p>
        </p:txBody>
      </p:sp>
    </p:spTree>
    <p:extLst>
      <p:ext uri="{BB962C8B-B14F-4D97-AF65-F5344CB8AC3E}">
        <p14:creationId xmlns:p14="http://schemas.microsoft.com/office/powerpoint/2010/main" val="5518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E32ACB-6944-4881-BE75-548FFF1135B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490" y="125940"/>
            <a:ext cx="6741414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Avoimen yliopiston ja ammattikorkean linjat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BC348E8-3B09-4B20-9428-32243EA5D3CB}"/>
              </a:ext>
            </a:extLst>
          </p:cNvPr>
          <p:cNvSpPr txBox="1"/>
          <p:nvPr/>
        </p:nvSpPr>
        <p:spPr>
          <a:xfrm>
            <a:off x="3730752" y="1903355"/>
            <a:ext cx="1682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Lääketiede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EF3CE2B4-B100-428C-A35E-F35C158A2D15}"/>
              </a:ext>
            </a:extLst>
          </p:cNvPr>
          <p:cNvSpPr txBox="1"/>
          <p:nvPr/>
        </p:nvSpPr>
        <p:spPr>
          <a:xfrm>
            <a:off x="463296" y="1576340"/>
            <a:ext cx="9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Historia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C43BE3B-040E-4D02-B1D8-3CE631FE5090}"/>
              </a:ext>
            </a:extLst>
          </p:cNvPr>
          <p:cNvSpPr txBox="1"/>
          <p:nvPr/>
        </p:nvSpPr>
        <p:spPr>
          <a:xfrm>
            <a:off x="1481328" y="2078499"/>
            <a:ext cx="17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Kulttuurihistoria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35964DA-5367-4A27-BE11-8F3989169DFE}"/>
              </a:ext>
            </a:extLst>
          </p:cNvPr>
          <p:cNvSpPr txBox="1"/>
          <p:nvPr/>
        </p:nvSpPr>
        <p:spPr>
          <a:xfrm>
            <a:off x="390144" y="2548772"/>
            <a:ext cx="196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Poliittinen historia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0950B56-9E8B-4BAB-B2D2-B10FE1FB2745}"/>
              </a:ext>
            </a:extLst>
          </p:cNvPr>
          <p:cNvSpPr txBox="1"/>
          <p:nvPr/>
        </p:nvSpPr>
        <p:spPr>
          <a:xfrm>
            <a:off x="7449312" y="2588591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Taidehistoria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876E0B95-E445-4770-9F4E-329E6040C2C7}"/>
              </a:ext>
            </a:extLst>
          </p:cNvPr>
          <p:cNvSpPr txBox="1"/>
          <p:nvPr/>
        </p:nvSpPr>
        <p:spPr>
          <a:xfrm>
            <a:off x="6851904" y="3881779"/>
            <a:ext cx="23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Draamakasvatus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88B641A8-0477-4005-9483-95A44F0C46F8}"/>
              </a:ext>
            </a:extLst>
          </p:cNvPr>
          <p:cNvSpPr txBox="1"/>
          <p:nvPr/>
        </p:nvSpPr>
        <p:spPr>
          <a:xfrm>
            <a:off x="560832" y="3093258"/>
            <a:ext cx="263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Erityispedagogiikka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81610E8-62DE-47C4-AAF2-DC6B02569F09}"/>
              </a:ext>
            </a:extLst>
          </p:cNvPr>
          <p:cNvSpPr txBox="1"/>
          <p:nvPr/>
        </p:nvSpPr>
        <p:spPr>
          <a:xfrm>
            <a:off x="4424172" y="3522978"/>
            <a:ext cx="196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Kasvatustiede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4AE7FDD-D920-4702-99F4-E58321DF12BE}"/>
              </a:ext>
            </a:extLst>
          </p:cNvPr>
          <p:cNvSpPr txBox="1"/>
          <p:nvPr/>
        </p:nvSpPr>
        <p:spPr>
          <a:xfrm>
            <a:off x="3791712" y="2987659"/>
            <a:ext cx="179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Kauppatiede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F7E2D35C-96FC-4E90-B996-4E5948BE2ECB}"/>
              </a:ext>
            </a:extLst>
          </p:cNvPr>
          <p:cNvSpPr txBox="1"/>
          <p:nvPr/>
        </p:nvSpPr>
        <p:spPr>
          <a:xfrm>
            <a:off x="3194304" y="1140623"/>
            <a:ext cx="2279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rgbClr val="253785"/>
                </a:solidFill>
              </a:rPr>
              <a:t>Academic</a:t>
            </a:r>
            <a:r>
              <a:rPr lang="fi-FI" dirty="0">
                <a:solidFill>
                  <a:srgbClr val="253785"/>
                </a:solidFill>
              </a:rPr>
              <a:t> </a:t>
            </a:r>
            <a:r>
              <a:rPr lang="fi-FI" dirty="0" err="1">
                <a:solidFill>
                  <a:srgbClr val="253785"/>
                </a:solidFill>
              </a:rPr>
              <a:t>reading</a:t>
            </a:r>
            <a:endParaRPr lang="fi-FI" dirty="0">
              <a:solidFill>
                <a:srgbClr val="253785"/>
              </a:solidFill>
            </a:endParaRP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682209C-5F4B-466C-B8EE-003383502F59}"/>
              </a:ext>
            </a:extLst>
          </p:cNvPr>
          <p:cNvSpPr txBox="1"/>
          <p:nvPr/>
        </p:nvSpPr>
        <p:spPr>
          <a:xfrm>
            <a:off x="6858269" y="1346674"/>
            <a:ext cx="9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Eri kieliä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374FC899-B484-49BE-805E-50BFE51854D8}"/>
              </a:ext>
            </a:extLst>
          </p:cNvPr>
          <p:cNvSpPr txBox="1"/>
          <p:nvPr/>
        </p:nvSpPr>
        <p:spPr>
          <a:xfrm>
            <a:off x="4480560" y="4233172"/>
            <a:ext cx="2840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Kirjallisuus ja kirjoittaminen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198E96BD-266D-4F8E-AB9D-BC15460294CA}"/>
              </a:ext>
            </a:extLst>
          </p:cNvPr>
          <p:cNvSpPr txBox="1"/>
          <p:nvPr/>
        </p:nvSpPr>
        <p:spPr>
          <a:xfrm>
            <a:off x="393192" y="931088"/>
            <a:ext cx="2718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Luonnontieteelliset aineet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0B387E92-8EAB-4737-96F6-78BE90256E6F}"/>
              </a:ext>
            </a:extLst>
          </p:cNvPr>
          <p:cNvSpPr txBox="1"/>
          <p:nvPr/>
        </p:nvSpPr>
        <p:spPr>
          <a:xfrm>
            <a:off x="4197096" y="2306559"/>
            <a:ext cx="1749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Oikeustiede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80403CD2-B34E-4B89-BCB9-4FCD7D4D872C}"/>
              </a:ext>
            </a:extLst>
          </p:cNvPr>
          <p:cNvSpPr txBox="1"/>
          <p:nvPr/>
        </p:nvSpPr>
        <p:spPr>
          <a:xfrm>
            <a:off x="2694432" y="349268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Psykologia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09F340F8-C42A-4D0B-B744-C60C37D4E150}"/>
              </a:ext>
            </a:extLst>
          </p:cNvPr>
          <p:cNvSpPr txBox="1"/>
          <p:nvPr/>
        </p:nvSpPr>
        <p:spPr>
          <a:xfrm>
            <a:off x="608076" y="361531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Sosiaalitieteet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649F243D-1EE3-4D9A-A587-7AB8791C4368}"/>
              </a:ext>
            </a:extLst>
          </p:cNvPr>
          <p:cNvSpPr txBox="1"/>
          <p:nvPr/>
        </p:nvSpPr>
        <p:spPr>
          <a:xfrm>
            <a:off x="2529840" y="4242654"/>
            <a:ext cx="116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Kuvataide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56D61BAA-F32F-4558-B0BC-415C22B5B4CC}"/>
              </a:ext>
            </a:extLst>
          </p:cNvPr>
          <p:cNvSpPr txBox="1"/>
          <p:nvPr/>
        </p:nvSpPr>
        <p:spPr>
          <a:xfrm>
            <a:off x="3907536" y="1539148"/>
            <a:ext cx="23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Musiikkiterapia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E825C171-8424-4865-B037-D4526F317C67}"/>
              </a:ext>
            </a:extLst>
          </p:cNvPr>
          <p:cNvSpPr txBox="1"/>
          <p:nvPr/>
        </p:nvSpPr>
        <p:spPr>
          <a:xfrm>
            <a:off x="7546848" y="1933103"/>
            <a:ext cx="999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Teatteri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78419FD7-D424-464B-BC8F-299825564E47}"/>
              </a:ext>
            </a:extLst>
          </p:cNvPr>
          <p:cNvSpPr txBox="1"/>
          <p:nvPr/>
        </p:nvSpPr>
        <p:spPr>
          <a:xfrm>
            <a:off x="5763770" y="1388262"/>
            <a:ext cx="23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Teologia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8FE8E1FC-2478-4622-8004-68EE2DCBCC89}"/>
              </a:ext>
            </a:extLst>
          </p:cNvPr>
          <p:cNvSpPr txBox="1"/>
          <p:nvPr/>
        </p:nvSpPr>
        <p:spPr>
          <a:xfrm>
            <a:off x="1638299" y="1385949"/>
            <a:ext cx="232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Terveys- ja liikuntatieteet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5D54E0A7-0B3E-4F19-A7F2-BA42BCA05E04}"/>
              </a:ext>
            </a:extLst>
          </p:cNvPr>
          <p:cNvSpPr txBox="1"/>
          <p:nvPr/>
        </p:nvSpPr>
        <p:spPr>
          <a:xfrm>
            <a:off x="5803392" y="1813221"/>
            <a:ext cx="232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Sosiaali- ja terveysala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A7C1D5E5-2E6A-4541-A9B3-85FB3E3CCBAD}"/>
              </a:ext>
            </a:extLst>
          </p:cNvPr>
          <p:cNvSpPr txBox="1"/>
          <p:nvPr/>
        </p:nvSpPr>
        <p:spPr>
          <a:xfrm>
            <a:off x="5785104" y="2644218"/>
            <a:ext cx="23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Puheviestintä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246192C5-C26F-4BF9-8A5D-E11F4861BABC}"/>
              </a:ext>
            </a:extLst>
          </p:cNvPr>
          <p:cNvSpPr txBox="1"/>
          <p:nvPr/>
        </p:nvSpPr>
        <p:spPr>
          <a:xfrm>
            <a:off x="6467856" y="3254029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Viestintä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AA961943-D48B-4135-8FED-8E532D6E7320}"/>
              </a:ext>
            </a:extLst>
          </p:cNvPr>
          <p:cNvSpPr txBox="1"/>
          <p:nvPr/>
        </p:nvSpPr>
        <p:spPr>
          <a:xfrm>
            <a:off x="2694432" y="2499597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Valtiotiede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80ECF286-AA88-4325-9C67-0949C7F3C06A}"/>
              </a:ext>
            </a:extLst>
          </p:cNvPr>
          <p:cNvSpPr txBox="1"/>
          <p:nvPr/>
        </p:nvSpPr>
        <p:spPr>
          <a:xfrm>
            <a:off x="579120" y="4294420"/>
            <a:ext cx="232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Yhteiskuntatiede</a:t>
            </a:r>
          </a:p>
        </p:txBody>
      </p:sp>
    </p:spTree>
    <p:extLst>
      <p:ext uri="{BB962C8B-B14F-4D97-AF65-F5344CB8AC3E}">
        <p14:creationId xmlns:p14="http://schemas.microsoft.com/office/powerpoint/2010/main" val="1118762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609771" y="248768"/>
            <a:ext cx="4476755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Ammatillinen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koulutus</a:t>
            </a:r>
            <a:endParaRPr kumimoji="0" lang="en-US" sz="2800" b="1" i="0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46" y="1155247"/>
            <a:ext cx="5395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Voi suorittaa ammatillisen perustutkinnon, ammattitutkinnon tai erikoisammattitutkinnon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Perustutkinto antaa jatko-opintokelpoisuuden ammattikorkeakouluihin ja yliopistoihin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Voi suorittaa myös oppisopimuskoulutuksena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Haetaan jatkuvan haun kautta ja yhteishaun kautta</a:t>
            </a:r>
          </a:p>
        </p:txBody>
      </p:sp>
      <p:pic>
        <p:nvPicPr>
          <p:cNvPr id="2" name="Kuva 1" descr="Opiskelijoita istumassa oppitunnilla ja kirjoittamassa. Nainen neuvoo yhtä opiskelijaa.">
            <a:extLst>
              <a:ext uri="{FF2B5EF4-FFF2-40B4-BE49-F238E27FC236}">
                <a16:creationId xmlns:a16="http://schemas.microsoft.com/office/drawing/2014/main" id="{5777EF63-89D2-44F1-97A9-88F0662F5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428" y="1315128"/>
            <a:ext cx="3115326" cy="2085013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FBE60EC1-4F9D-47E8-9CC5-A6ED2790CF03}"/>
              </a:ext>
            </a:extLst>
          </p:cNvPr>
          <p:cNvSpPr txBox="1"/>
          <p:nvPr/>
        </p:nvSpPr>
        <p:spPr>
          <a:xfrm>
            <a:off x="5878428" y="3617259"/>
            <a:ext cx="3115326" cy="923330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253785"/>
                </a:solidFill>
                <a:cs typeface="Calibri"/>
              </a:rPr>
              <a:t>”</a:t>
            </a:r>
            <a:r>
              <a:rPr lang="fi-FI" i="1">
                <a:solidFill>
                  <a:srgbClr val="253785"/>
                </a:solidFill>
                <a:cs typeface="Calibri"/>
              </a:rPr>
              <a:t>Koin, että ensimmäistä kertaa opettajat kohtelivat minua tasavertaisina.”</a:t>
            </a:r>
            <a:endParaRPr lang="fi-FI" i="1"/>
          </a:p>
        </p:txBody>
      </p:sp>
    </p:spTree>
    <p:extLst>
      <p:ext uri="{BB962C8B-B14F-4D97-AF65-F5344CB8AC3E}">
        <p14:creationId xmlns:p14="http://schemas.microsoft.com/office/powerpoint/2010/main" val="367835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150246" y="253114"/>
            <a:ext cx="6872346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Perusopetus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kymppiluokka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ja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lukio</a:t>
            </a:r>
            <a:endParaRPr kumimoji="0" lang="en-US" sz="2800" b="1" i="1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46" y="988516"/>
            <a:ext cx="539580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53785"/>
                </a:solidFill>
                <a:cs typeface="MrEavesSanOT Bold"/>
              </a:rPr>
              <a:t>Aikuisten perusopetuksessa </a:t>
            </a:r>
            <a:r>
              <a:rPr lang="fi-FI" sz="2200" dirty="0">
                <a:solidFill>
                  <a:srgbClr val="253785"/>
                </a:solidFill>
                <a:cs typeface="MrEavesSanOT Bold"/>
              </a:rPr>
              <a:t>voi suorittaa koko peruskoulun tai korottaa yksittäisiä arvosanoja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53785"/>
                </a:solidFill>
                <a:cs typeface="MrEavesSanOT Bold"/>
              </a:rPr>
              <a:t>Kymppiluokalla</a:t>
            </a:r>
            <a:r>
              <a:rPr lang="fi-FI" sz="2200" dirty="0">
                <a:solidFill>
                  <a:srgbClr val="253785"/>
                </a:solidFill>
                <a:cs typeface="MrEavesSanOT Bold"/>
              </a:rPr>
              <a:t> voi korottaa peruskoulun arvosanoja, tutustua työelämään ja parantaa jatko-opintomahdollisuuksia. Suorittamisesta saa </a:t>
            </a:r>
            <a:r>
              <a:rPr lang="fi-FI" sz="2200" b="1" dirty="0">
                <a:solidFill>
                  <a:srgbClr val="253785"/>
                </a:solidFill>
                <a:cs typeface="MrEavesSanOT Bold"/>
              </a:rPr>
              <a:t>kuusi lisäpistettä </a:t>
            </a:r>
            <a:r>
              <a:rPr lang="fi-FI" sz="2200" dirty="0">
                <a:solidFill>
                  <a:srgbClr val="253785"/>
                </a:solidFill>
                <a:cs typeface="MrEavesSanOT Bold"/>
              </a:rPr>
              <a:t>toisen asteen ammatilliseen koulutukseen haettaessa.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53785"/>
                </a:solidFill>
                <a:cs typeface="MrEavesSanOT Bold"/>
              </a:rPr>
              <a:t>Kansanopistolukiossa</a:t>
            </a:r>
            <a:r>
              <a:rPr lang="fi-FI" sz="2200" dirty="0">
                <a:solidFill>
                  <a:srgbClr val="253785"/>
                </a:solidFill>
                <a:cs typeface="MrEavesSanOT Bold"/>
              </a:rPr>
              <a:t> voi valmistua ylioppilaaksi tai suorittaa lukion opintopisteitä</a:t>
            </a:r>
          </a:p>
        </p:txBody>
      </p:sp>
      <p:pic>
        <p:nvPicPr>
          <p:cNvPr id="4" name="Picture 3" descr="Ylioppilaslakki nurmikolla. Lakin takana vaaleanpunaisia kukkia.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667076" y="1150702"/>
            <a:ext cx="3118909" cy="207964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FF2430A-7493-4AB5-90C1-B254EA728F59}"/>
              </a:ext>
            </a:extLst>
          </p:cNvPr>
          <p:cNvSpPr txBox="1"/>
          <p:nvPr/>
        </p:nvSpPr>
        <p:spPr>
          <a:xfrm>
            <a:off x="5667075" y="3320726"/>
            <a:ext cx="3118909" cy="1323439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rgbClr val="253785"/>
                </a:solidFill>
              </a:rPr>
              <a:t>Opiskelu ja asuminen kansanopiston kymppiluokalla, lukiossa ja ammatillisessa koulutuksessa on pääosin maksutonta. </a:t>
            </a:r>
          </a:p>
        </p:txBody>
      </p:sp>
    </p:spTree>
    <p:extLst>
      <p:ext uri="{BB962C8B-B14F-4D97-AF65-F5344CB8AC3E}">
        <p14:creationId xmlns:p14="http://schemas.microsoft.com/office/powerpoint/2010/main" val="421054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95245" y="253114"/>
            <a:ext cx="7749344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Maahanmuuttajille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suunnattu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koulutus</a:t>
            </a:r>
            <a:endParaRPr kumimoji="0" lang="en-US" sz="2800" b="1" i="1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45" y="1138107"/>
            <a:ext cx="539580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Maahanmuuttajille suunnattu koulutustarjonta on monipuolista ja laajaa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Erityisesti maahanmuuttajille suunnattuja opintoja ovat kotoutumista edistävät opinnot, lukutaidon koulutus, aikuisten perusopetus ja ammatilliseen koulutukseen valmentava koulutus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Kotoutumisajan ylittäneillä maahanmuuttajilla on mahdollisuus saada opintoseteliavustusta, jolloin opintomaksuihin myönnetään alennus tai opinnot ovat täysin maksuttomia</a:t>
            </a:r>
          </a:p>
        </p:txBody>
      </p:sp>
      <p:pic>
        <p:nvPicPr>
          <p:cNvPr id="4" name="Picture 3" descr="Opiskelijaryhmä istumassa ja hymyilemässä.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6051" y="1359477"/>
            <a:ext cx="3118909" cy="207891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7EC4DD2E-B6CC-46DB-A61F-16C78C98A6D6}"/>
              </a:ext>
            </a:extLst>
          </p:cNvPr>
          <p:cNvSpPr txBox="1"/>
          <p:nvPr/>
        </p:nvSpPr>
        <p:spPr>
          <a:xfrm>
            <a:off x="5546051" y="3717770"/>
            <a:ext cx="3118909" cy="923330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253785"/>
                </a:solidFill>
              </a:rPr>
              <a:t>Suurin osa maahanmuuttajille suunnatuista opinnoista ovat maksuttomia.</a:t>
            </a:r>
          </a:p>
        </p:txBody>
      </p:sp>
    </p:spTree>
    <p:extLst>
      <p:ext uri="{BB962C8B-B14F-4D97-AF65-F5344CB8AC3E}">
        <p14:creationId xmlns:p14="http://schemas.microsoft.com/office/powerpoint/2010/main" val="3399975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95245" y="253114"/>
            <a:ext cx="8144988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Erityistukea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tarvitsevien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ryhmien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koulutus</a:t>
            </a:r>
            <a:endParaRPr kumimoji="0" lang="en-US" sz="2800" b="1" i="1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246" y="1155247"/>
            <a:ext cx="53958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2200" dirty="0">
              <a:solidFill>
                <a:srgbClr val="253785"/>
              </a:solidFill>
              <a:cs typeface="MrEavesSanOT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Kaksi erityiskansanopistoa: Kuurojen kansanopisto ja Lehtimäen opisto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Useissa kansanopistoissa järjestetään erityistukea tarvitsevien ryhmien koulutusta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Harjoitellaan itsenäistä asumista, arjen hallintaa ja ammatillisia opintoja tukevia opintoja. Lisäksi taidealan koulutuksia. </a:t>
            </a:r>
          </a:p>
        </p:txBody>
      </p:sp>
      <p:pic>
        <p:nvPicPr>
          <p:cNvPr id="4" name="Picture 3" descr="Opiskelijoita kuuntelemassa opettajaa. Opiskelijoilla on melontavarusteet ja melat kädessä.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546052" y="1221370"/>
            <a:ext cx="3118908" cy="2078914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E26F82D6-1756-4B29-970F-FA1ABBFFE7EF}"/>
              </a:ext>
            </a:extLst>
          </p:cNvPr>
          <p:cNvSpPr txBox="1"/>
          <p:nvPr/>
        </p:nvSpPr>
        <p:spPr>
          <a:xfrm>
            <a:off x="5546052" y="3557891"/>
            <a:ext cx="3118908" cy="646331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fi-FI">
                <a:solidFill>
                  <a:srgbClr val="253785"/>
                </a:solidFill>
              </a:rPr>
              <a:t>Opiskelu on monipuolista, hauskaa ja kehittävää.</a:t>
            </a:r>
          </a:p>
        </p:txBody>
      </p:sp>
    </p:spTree>
    <p:extLst>
      <p:ext uri="{BB962C8B-B14F-4D97-AF65-F5344CB8AC3E}">
        <p14:creationId xmlns:p14="http://schemas.microsoft.com/office/powerpoint/2010/main" val="1899237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446452" y="379475"/>
            <a:ext cx="4678439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Opiskelun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kustannukset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253785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1703" y="1200089"/>
            <a:ext cx="55925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53785"/>
                </a:solidFill>
                <a:cs typeface="MrEavesSanOT Bold"/>
              </a:rPr>
              <a:t>Opiskelu kansanopistossa on yleensä maksullista. Opintomaksu sisältää usein asumisen ja ruokailut opistolla. </a:t>
            </a:r>
            <a:endParaRPr lang="fi-FI" dirty="0">
              <a:solidFill>
                <a:srgbClr val="253785"/>
              </a:solidFill>
              <a:latin typeface="MrEavesSanOT Bold"/>
              <a:cs typeface="MrEavesSanOT Bol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53785"/>
                </a:solidFill>
                <a:cs typeface="MrEavesSanOT Bold"/>
              </a:rPr>
              <a:t>Opiskelu ja asuminen kansanopiston aikuisten perusopetuksessa, kymppiluokalla, lukiossa ja ammatillisessa koulutuksessa on pääosin maksutonta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53785"/>
                </a:solidFill>
                <a:cs typeface="MrEavesSanOT Bold"/>
              </a:rPr>
              <a:t>Kansanopisto-opiskelija voi hakea Kelasta toisen asteen opintotukea ja asumislisää opiskelun ajaksi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>
                <a:solidFill>
                  <a:srgbClr val="253785"/>
                </a:solidFill>
                <a:cs typeface="MrEavesSanOT Bold"/>
              </a:rPr>
              <a:t>Opintotuki ei vähennä myöhempiin korkeakouluopintoihin myönnettäviä tukikuukausia</a:t>
            </a:r>
          </a:p>
        </p:txBody>
      </p:sp>
      <p:pic>
        <p:nvPicPr>
          <p:cNvPr id="4" name="Kuva 3" descr="Kaksi opiskelijaa keittiössä. Toinen kirjoittaa asioita paperille.">
            <a:extLst>
              <a:ext uri="{FF2B5EF4-FFF2-40B4-BE49-F238E27FC236}">
                <a16:creationId xmlns:a16="http://schemas.microsoft.com/office/drawing/2014/main" id="{649892D2-40C7-4287-9E4E-20436055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809" y="641085"/>
            <a:ext cx="2984715" cy="1990165"/>
          </a:xfrm>
          <a:prstGeom prst="rect">
            <a:avLst/>
          </a:prstGeom>
        </p:spPr>
      </p:pic>
      <p:pic>
        <p:nvPicPr>
          <p:cNvPr id="6" name="Kuva 5" descr="Tyttö ottaa valokuvan opiskelijaryhmästä.">
            <a:extLst>
              <a:ext uri="{FF2B5EF4-FFF2-40B4-BE49-F238E27FC236}">
                <a16:creationId xmlns:a16="http://schemas.microsoft.com/office/drawing/2014/main" id="{B8A77A44-B61D-4736-B1E8-DD3966406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09" y="2742096"/>
            <a:ext cx="2984715" cy="199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5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>
            <a:spLocks noGrp="1"/>
          </p:cNvSpPr>
          <p:nvPr>
            <p:ph type="title" idx="4294967295"/>
          </p:nvPr>
        </p:nvSpPr>
        <p:spPr>
          <a:xfrm>
            <a:off x="239610" y="2866366"/>
            <a:ext cx="8366508" cy="20621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MrEavesSanOT Bold"/>
              </a:rPr>
              <a:t>Kansanopistot.fi  </a:t>
            </a: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MrEavesSanOT Bold"/>
              </a:rPr>
              <a:t>-verkkosivuilta löydät kaikki kansanopistojen koulutukset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MrEavesSanOT Bold"/>
              </a:rPr>
              <a:t>Katso ohjeet koulutukseen hakemisesta kansanopiston omilta verkkosivuilta</a:t>
            </a:r>
          </a:p>
        </p:txBody>
      </p:sp>
      <p:pic>
        <p:nvPicPr>
          <p:cNvPr id="3" name="Kuva 2" descr="Kuvakaappaus kansanopistot.fi -sivun hakukoneesta. Tekstit Tule oppimaan ja Hae koulutuksia. Kolme opiskelijapoikaa nojaa toisiinsa ja hymyilee.">
            <a:extLst>
              <a:ext uri="{FF2B5EF4-FFF2-40B4-BE49-F238E27FC236}">
                <a16:creationId xmlns:a16="http://schemas.microsoft.com/office/drawing/2014/main" id="{9B98A88F-A58D-45B7-ADDE-6E375EBA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2425" y="67235"/>
            <a:ext cx="4644964" cy="2687748"/>
          </a:xfrm>
          <a:prstGeom prst="rect">
            <a:avLst/>
          </a:prstGeom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E8F9F98F-05AE-4AAA-A97D-63E9BDAE5286}"/>
              </a:ext>
            </a:extLst>
          </p:cNvPr>
          <p:cNvSpPr/>
          <p:nvPr/>
        </p:nvSpPr>
        <p:spPr>
          <a:xfrm>
            <a:off x="5601686" y="215031"/>
            <a:ext cx="264234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fi-FI" sz="2000">
                <a:solidFill>
                  <a:srgbClr val="25378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www.kansanopistot.fi</a:t>
            </a:r>
            <a:r>
              <a:rPr lang="fi-FI" sz="2000">
                <a:solidFill>
                  <a:srgbClr val="253785"/>
                </a:solidFill>
              </a:rPr>
              <a:t>   </a:t>
            </a:r>
            <a:r>
              <a:rPr lang="fi-FI" sz="2000">
                <a:solidFill>
                  <a:srgbClr val="25378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www.folkhogskolor.fi</a:t>
            </a:r>
            <a:r>
              <a:rPr lang="fi-FI" sz="2000">
                <a:solidFill>
                  <a:srgbClr val="253785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9212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0066"/>
            <a:ext cx="7772400" cy="2356934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fi-FI" sz="2400" i="1" dirty="0">
                <a:solidFill>
                  <a:srgbClr val="253785"/>
                </a:solidFill>
                <a:cs typeface="Calibri"/>
              </a:rPr>
              <a:t>”Se on täydellinen vaihtoehto ihmiselle, joka etsii omaa kiinnostuksen kohdettaan. Se oli kaikkea muuta kuin välivuosi. Laaja koulutusvalikoima antaa mahdollisuuksia monille ja parantaa jatko-opintoihin pääsyä.”</a:t>
            </a:r>
            <a:br>
              <a:rPr lang="en-GB" sz="3600" dirty="0">
                <a:solidFill>
                  <a:srgbClr val="253785"/>
                </a:solidFill>
                <a:latin typeface="Calibri"/>
                <a:cs typeface="Calibri"/>
              </a:rPr>
            </a:br>
            <a:r>
              <a:rPr lang="en-GB" sz="2000" dirty="0">
                <a:solidFill>
                  <a:srgbClr val="253785"/>
                </a:solidFill>
                <a:latin typeface="Calibri"/>
                <a:cs typeface="Calibri"/>
              </a:rPr>
              <a:t> </a:t>
            </a:r>
            <a:br>
              <a:rPr lang="en-GB" sz="3600" dirty="0">
                <a:solidFill>
                  <a:srgbClr val="253785"/>
                </a:solidFill>
                <a:latin typeface="Calibri"/>
                <a:cs typeface="Calibri"/>
              </a:rPr>
            </a:br>
            <a:r>
              <a:rPr lang="en-GB" sz="2000" dirty="0">
                <a:solidFill>
                  <a:srgbClr val="253785"/>
                </a:solidFill>
                <a:latin typeface="Calibri"/>
                <a:cs typeface="Calibri"/>
              </a:rPr>
              <a:t>www.kansanopistot.fi</a:t>
            </a:r>
            <a:endParaRPr lang="en-US" sz="3600" dirty="0">
              <a:solidFill>
                <a:srgbClr val="253785"/>
              </a:solidFill>
              <a:latin typeface="Calibri"/>
              <a:cs typeface="Calibri"/>
            </a:endParaRPr>
          </a:p>
        </p:txBody>
      </p:sp>
      <p:pic>
        <p:nvPicPr>
          <p:cNvPr id="4" name="Picture 3" descr="Pallo, jonka sisällä on terälehtiä. Samat terälehdet kuin Kansanopistoyhdistyksen logossa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670266"/>
            <a:ext cx="596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48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288" y="871205"/>
            <a:ext cx="7772400" cy="2356934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en-US" sz="3600" b="1" dirty="0" err="1">
                <a:solidFill>
                  <a:srgbClr val="253785"/>
                </a:solidFill>
                <a:cs typeface="Calibri"/>
              </a:rPr>
              <a:t>Kansanopisto</a:t>
            </a:r>
            <a:r>
              <a:rPr lang="en-US" sz="3600" b="1" dirty="0">
                <a:solidFill>
                  <a:srgbClr val="253785"/>
                </a:solidFill>
                <a:cs typeface="Calibri"/>
              </a:rPr>
              <a:t> on </a:t>
            </a:r>
            <a:r>
              <a:rPr lang="en-US" sz="3600" b="1" dirty="0" err="1">
                <a:solidFill>
                  <a:srgbClr val="253785"/>
                </a:solidFill>
                <a:cs typeface="Calibri"/>
              </a:rPr>
              <a:t>Suomen</a:t>
            </a:r>
            <a:r>
              <a:rPr lang="en-US" sz="3600" b="1" dirty="0">
                <a:solidFill>
                  <a:srgbClr val="253785"/>
                </a:solidFill>
                <a:cs typeface="Calibri"/>
              </a:rPr>
              <a:t> </a:t>
            </a:r>
            <a:r>
              <a:rPr lang="en-US" sz="3600" b="1" dirty="0" err="1">
                <a:solidFill>
                  <a:srgbClr val="253785"/>
                </a:solidFill>
                <a:cs typeface="Calibri"/>
              </a:rPr>
              <a:t>laaja-alaisin</a:t>
            </a:r>
            <a:r>
              <a:rPr lang="en-US" sz="3600" b="1" dirty="0">
                <a:solidFill>
                  <a:srgbClr val="253785"/>
                </a:solidFill>
                <a:cs typeface="Calibri"/>
              </a:rPr>
              <a:t> </a:t>
            </a:r>
            <a:r>
              <a:rPr lang="en-US" sz="3600" b="1" dirty="0" err="1">
                <a:solidFill>
                  <a:srgbClr val="253785"/>
                </a:solidFill>
                <a:cs typeface="Calibri"/>
              </a:rPr>
              <a:t>oppilaitosmuoto</a:t>
            </a:r>
            <a:endParaRPr lang="en-US" sz="3600" dirty="0">
              <a:solidFill>
                <a:srgbClr val="253785"/>
              </a:solidFill>
              <a:latin typeface="Calibri"/>
              <a:cs typeface="Calibri"/>
            </a:endParaRPr>
          </a:p>
        </p:txBody>
      </p:sp>
      <p:pic>
        <p:nvPicPr>
          <p:cNvPr id="5" name="Kuva 4" descr="Kaksi opiskelijaa oppitunnilla. Toinen viittaa.">
            <a:extLst>
              <a:ext uri="{FF2B5EF4-FFF2-40B4-BE49-F238E27FC236}">
                <a16:creationId xmlns:a16="http://schemas.microsoft.com/office/drawing/2014/main" id="{BD561BC9-9B2A-45D4-ACD9-BFC9D2EC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98" y="3228139"/>
            <a:ext cx="2609077" cy="173969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Opiskelijoita istumassa oppitunnilla.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7534" y="3211943"/>
            <a:ext cx="2409644" cy="17558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53351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Suomen Kansanopistoyhdistys Finlands Folkhögskolförening logo.">
            <a:extLst>
              <a:ext uri="{FF2B5EF4-FFF2-40B4-BE49-F238E27FC236}">
                <a16:creationId xmlns:a16="http://schemas.microsoft.com/office/drawing/2014/main" id="{ED09F073-3333-4C46-B735-D6A8B8CAD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00972" y="397344"/>
            <a:ext cx="3913452" cy="1193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3359" y="3332050"/>
            <a:ext cx="4617277" cy="1284344"/>
          </a:xfrm>
        </p:spPr>
        <p:txBody>
          <a:bodyPr anchor="ctr"/>
          <a:lstStyle/>
          <a:p>
            <a:pPr lvl="0">
              <a:lnSpc>
                <a:spcPct val="120000"/>
              </a:lnSpc>
              <a:spcBef>
                <a:spcPct val="20000"/>
              </a:spcBef>
            </a:pPr>
            <a:r>
              <a:rPr lang="fi-FI" sz="2000" dirty="0">
                <a:solidFill>
                  <a:srgbClr val="253785"/>
                </a:solidFill>
                <a:latin typeface="Calibri"/>
                <a:cs typeface="Calibri"/>
              </a:rPr>
              <a:t>Lisätietoa koulutuksista:</a:t>
            </a:r>
            <a:br>
              <a:rPr lang="fi-FI" sz="2000" dirty="0">
                <a:solidFill>
                  <a:srgbClr val="253785"/>
                </a:solidFill>
                <a:latin typeface="Calibri"/>
                <a:cs typeface="Calibri"/>
              </a:rPr>
            </a:br>
            <a:r>
              <a:rPr lang="fi-FI" sz="2000" dirty="0">
                <a:solidFill>
                  <a:srgbClr val="253785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www.kansanopistot.fi</a:t>
            </a:r>
            <a:br>
              <a:rPr lang="fi-FI" sz="2000" dirty="0">
                <a:solidFill>
                  <a:srgbClr val="253785"/>
                </a:solidFill>
                <a:latin typeface="Calibri"/>
                <a:cs typeface="Calibri"/>
              </a:rPr>
            </a:br>
            <a:r>
              <a:rPr lang="fi-FI" sz="2000" dirty="0">
                <a:solidFill>
                  <a:srgbClr val="253785"/>
                </a:solid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www.folkhogskolor.fi</a:t>
            </a:r>
            <a:br>
              <a:rPr lang="fi-FI" sz="3200" dirty="0">
                <a:solidFill>
                  <a:srgbClr val="253785"/>
                </a:solidFill>
                <a:latin typeface="Calibri"/>
                <a:cs typeface="Calibri"/>
              </a:rPr>
            </a:br>
            <a:b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  <a:t>Seuraa kansanopistojen toimintaa: </a:t>
            </a:r>
            <a:b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r>
              <a:rPr lang="fi-FI" sz="2000" b="1" spc="30" dirty="0">
                <a:solidFill>
                  <a:srgbClr val="253785"/>
                </a:solidFill>
                <a:ea typeface="+mn-ea"/>
                <a:cs typeface="Calibri"/>
              </a:rPr>
              <a:t>Facebook: </a:t>
            </a:r>
            <a: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  <a:t>Kansanopistot – </a:t>
            </a:r>
            <a:r>
              <a:rPr lang="fi-FI" sz="2000" spc="30" dirty="0" err="1">
                <a:solidFill>
                  <a:srgbClr val="253785"/>
                </a:solidFill>
                <a:ea typeface="+mn-ea"/>
                <a:cs typeface="Calibri"/>
              </a:rPr>
              <a:t>Folkhögskolor</a:t>
            </a:r>
            <a:b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r>
              <a:rPr lang="fi-FI" sz="2000" b="1" spc="30" dirty="0">
                <a:solidFill>
                  <a:srgbClr val="253785"/>
                </a:solidFill>
                <a:ea typeface="+mn-ea"/>
                <a:cs typeface="Calibri"/>
              </a:rPr>
              <a:t>Instagram:</a:t>
            </a:r>
            <a: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  <a:t> </a:t>
            </a:r>
            <a:r>
              <a:rPr lang="fi-FI" sz="2000" spc="30" dirty="0" err="1">
                <a:solidFill>
                  <a:srgbClr val="253785"/>
                </a:solidFill>
                <a:ea typeface="+mn-ea"/>
                <a:cs typeface="Calibri"/>
              </a:rPr>
              <a:t>kansanopistot_folkhogskolor</a:t>
            </a:r>
            <a:b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b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br>
              <a:rPr lang="fi-FI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br>
              <a:rPr lang="en-US" sz="2000" spc="30" dirty="0">
                <a:solidFill>
                  <a:srgbClr val="253785"/>
                </a:solidFill>
                <a:ea typeface="+mn-ea"/>
                <a:cs typeface="Calibri"/>
              </a:rPr>
            </a:br>
            <a:r>
              <a:rPr lang="fi-FI" sz="3200" dirty="0">
                <a:solidFill>
                  <a:srgbClr val="253785"/>
                </a:solidFill>
                <a:latin typeface="Calibri"/>
                <a:cs typeface="Calibri"/>
              </a:rPr>
              <a:t> </a:t>
            </a:r>
            <a:endParaRPr lang="en-US" sz="3600" dirty="0">
              <a:solidFill>
                <a:srgbClr val="253785"/>
              </a:solidFill>
              <a:latin typeface="Calibri"/>
              <a:cs typeface="Calibri"/>
            </a:endParaRPr>
          </a:p>
        </p:txBody>
      </p:sp>
      <p:graphicFrame>
        <p:nvGraphicFramePr>
          <p:cNvPr id="13" name="Kaaviokuva 12" descr="Opiskelijapoikia istumassa.">
            <a:extLst>
              <a:ext uri="{FF2B5EF4-FFF2-40B4-BE49-F238E27FC236}">
                <a16:creationId xmlns:a16="http://schemas.microsoft.com/office/drawing/2014/main" id="{0FDF8B91-F186-4FA6-83C6-9F394DBB9E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4822918"/>
              </p:ext>
            </p:extLst>
          </p:nvPr>
        </p:nvGraphicFramePr>
        <p:xfrm>
          <a:off x="-48670" y="1368778"/>
          <a:ext cx="2924736" cy="1963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7" name="Kaaviokuva 6" descr="Kaksi opiskelijatyttöä katsoo toisiinsa ja hymyilee. Toisella on kädessä sanomalehti ja toisella papereita.">
            <a:extLst>
              <a:ext uri="{FF2B5EF4-FFF2-40B4-BE49-F238E27FC236}">
                <a16:creationId xmlns:a16="http://schemas.microsoft.com/office/drawing/2014/main" id="{43ABC989-1D66-49CD-8FEF-72F6CF008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0182121"/>
              </p:ext>
            </p:extLst>
          </p:nvPr>
        </p:nvGraphicFramePr>
        <p:xfrm>
          <a:off x="6219263" y="1041718"/>
          <a:ext cx="2924737" cy="2369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00886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0" y="518259"/>
            <a:ext cx="9144000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Mikä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 on </a:t>
            </a: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kansanopisto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Calibri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987" y="1312285"/>
            <a:ext cx="559259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Kansanopistot ovat vapaan sivistystyön oppilaitoksia, jotka järjestävät sekä yleissivistävää että ammatillista koulutusta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Sisäoppilaitoksia, eli opiskelija voi halutessaan asua opiston asuntolassa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Kansanopistossa voi opiskella sekä pitkillä opintolinjoilla että lyhytkursseilla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253785"/>
                </a:solidFill>
                <a:cs typeface="MrEavesSanOT Bold"/>
              </a:rPr>
              <a:t>Kansanopisto-opiskelu on pääasiassa kokopäiväistä</a:t>
            </a:r>
          </a:p>
        </p:txBody>
      </p:sp>
      <p:pic>
        <p:nvPicPr>
          <p:cNvPr id="3" name="Kuva 2" descr="Opiskelijajoukko, jotka katsovat toisiaan ja hymyilevät.">
            <a:extLst>
              <a:ext uri="{FF2B5EF4-FFF2-40B4-BE49-F238E27FC236}">
                <a16:creationId xmlns:a16="http://schemas.microsoft.com/office/drawing/2014/main" id="{0081A33F-6974-4C3D-AFAF-D93A57867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899" y="1196121"/>
            <a:ext cx="2733114" cy="1822076"/>
          </a:xfrm>
          <a:prstGeom prst="rect">
            <a:avLst/>
          </a:prstGeom>
        </p:spPr>
      </p:pic>
      <p:pic>
        <p:nvPicPr>
          <p:cNvPr id="5" name="Kuva 4" descr="Kolme opiskelijaa istuu opiston ruokalassa syömässä.">
            <a:extLst>
              <a:ext uri="{FF2B5EF4-FFF2-40B4-BE49-F238E27FC236}">
                <a16:creationId xmlns:a16="http://schemas.microsoft.com/office/drawing/2014/main" id="{938F0206-D723-4E4F-8DBF-A1A25D15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024" y="3134947"/>
            <a:ext cx="2735989" cy="18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6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9007" y="883227"/>
            <a:ext cx="6065763" cy="523220"/>
          </a:xfrm>
          <a:prstGeom prst="rect">
            <a:avLst/>
          </a:prstGeom>
          <a:solidFill>
            <a:srgbClr val="FFE6F0"/>
          </a:solidFill>
        </p:spPr>
        <p:txBody>
          <a:bodyPr wrap="square" rtlCol="0">
            <a:spAutoFit/>
          </a:bodyPr>
          <a:lstStyle/>
          <a:p>
            <a:r>
              <a:rPr lang="en-US" sz="2800" b="1" spc="300" dirty="0" err="1">
                <a:solidFill>
                  <a:srgbClr val="253785"/>
                </a:solidFill>
                <a:latin typeface="Calibri"/>
                <a:cs typeface="Calibri"/>
              </a:rPr>
              <a:t>Kansanopistot</a:t>
            </a:r>
            <a:r>
              <a:rPr lang="en-US" sz="2800" b="1" spc="300" dirty="0">
                <a:solidFill>
                  <a:srgbClr val="253785"/>
                </a:solidFill>
                <a:latin typeface="Calibri"/>
                <a:cs typeface="Calibri"/>
              </a:rPr>
              <a:t> Suomen </a:t>
            </a:r>
            <a:r>
              <a:rPr lang="en-US" sz="2800" b="1" spc="300" dirty="0" err="1">
                <a:solidFill>
                  <a:srgbClr val="253785"/>
                </a:solidFill>
                <a:latin typeface="Calibri"/>
                <a:cs typeface="Calibri"/>
              </a:rPr>
              <a:t>kartalla</a:t>
            </a:r>
            <a:endParaRPr lang="en-US" sz="2800" b="1" i="1" spc="140" dirty="0">
              <a:solidFill>
                <a:srgbClr val="51DAE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>
            <a:spLocks noGrp="1"/>
          </p:cNvSpPr>
          <p:nvPr>
            <p:ph type="title" idx="4294967295"/>
          </p:nvPr>
        </p:nvSpPr>
        <p:spPr>
          <a:xfrm>
            <a:off x="549007" y="1951949"/>
            <a:ext cx="5592596" cy="230832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MrEavesSanOT Bold"/>
              </a:rPr>
              <a:t>Suomessa on 82 kansanopistokampusta, joista 11 on ruotsinkielisiä ja loput suomenkielisiä.</a:t>
            </a:r>
          </a:p>
        </p:txBody>
      </p:sp>
      <p:pic>
        <p:nvPicPr>
          <p:cNvPr id="4" name="Picture 3" descr="Suomen kartta, jossa kansanopistokampusten sijainti on merkitty pilkuilla.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62628" y="1406447"/>
            <a:ext cx="2558474" cy="34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691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288" y="871205"/>
            <a:ext cx="7772400" cy="2356934"/>
          </a:xfrm>
        </p:spPr>
        <p:txBody>
          <a:bodyPr anchor="ctr"/>
          <a:lstStyle/>
          <a:p>
            <a:pPr>
              <a:lnSpc>
                <a:spcPct val="110000"/>
              </a:lnSpc>
            </a:pPr>
            <a:r>
              <a:rPr lang="fi-FI" sz="3600" b="1" dirty="0">
                <a:solidFill>
                  <a:srgbClr val="253785"/>
                </a:solidFill>
                <a:cs typeface="MrEavesSanOT Bold"/>
              </a:rPr>
              <a:t>Kansanopistossa voit asua opiston asuntolassa. </a:t>
            </a:r>
            <a:br>
              <a:rPr lang="fi-FI" sz="3600" dirty="0">
                <a:solidFill>
                  <a:srgbClr val="253785"/>
                </a:solidFill>
                <a:cs typeface="MrEavesSanOT Bold"/>
              </a:rPr>
            </a:br>
            <a:r>
              <a:rPr lang="fi-FI" sz="3600" dirty="0">
                <a:solidFill>
                  <a:srgbClr val="253785"/>
                </a:solidFill>
                <a:cs typeface="MrEavesSanOT Bold"/>
              </a:rPr>
              <a:t>Opistolla asuminen on edullinen ja mukava tapa itsenäiseen ja yhteisölliseen opiskelijaelämään.</a:t>
            </a:r>
            <a:endParaRPr lang="en-US" sz="3600" dirty="0">
              <a:solidFill>
                <a:srgbClr val="253785"/>
              </a:solidFill>
              <a:latin typeface="Calibri"/>
              <a:cs typeface="Calibri"/>
            </a:endParaRPr>
          </a:p>
        </p:txBody>
      </p:sp>
      <p:pic>
        <p:nvPicPr>
          <p:cNvPr id="5" name="Kuva 4" descr="Kolme opiskelijaa ulkona pöydän ääressä. Yhdellä on kannettava tietokone.">
            <a:extLst>
              <a:ext uri="{FF2B5EF4-FFF2-40B4-BE49-F238E27FC236}">
                <a16:creationId xmlns:a16="http://schemas.microsoft.com/office/drawing/2014/main" id="{AF2BB974-1740-47FE-930F-D1653C2EF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79" y="3546306"/>
            <a:ext cx="2389643" cy="15933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3" descr="Kolme opiskelijanaista istuu opiston käytävällä. Yhdellä on kannettava tietokone sylissä.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36682" y="3546306"/>
            <a:ext cx="2409644" cy="16067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6463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8062" y="1547223"/>
            <a:ext cx="7772400" cy="2539872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300"/>
              </a:spcBef>
            </a:pPr>
            <a:r>
              <a:rPr lang="en-US" sz="4600" b="1" spc="140" err="1">
                <a:solidFill>
                  <a:srgbClr val="FFFFFF"/>
                </a:solidFill>
                <a:latin typeface="+mj-lt"/>
                <a:cs typeface="MrEavesSanOT Bold"/>
              </a:rPr>
              <a:t>Mitä</a:t>
            </a:r>
            <a:r>
              <a:rPr lang="en-US" sz="4600" b="1" spc="140">
                <a:solidFill>
                  <a:srgbClr val="FFFFFF"/>
                </a:solidFill>
                <a:latin typeface="+mj-lt"/>
                <a:cs typeface="MrEavesSanOT Bold"/>
              </a:rPr>
              <a:t> kansanopistossa </a:t>
            </a:r>
            <a:r>
              <a:rPr lang="en-US" sz="4600" b="1" spc="140" err="1">
                <a:solidFill>
                  <a:srgbClr val="FFFFFF"/>
                </a:solidFill>
                <a:latin typeface="+mj-lt"/>
                <a:cs typeface="MrEavesSanOT Bold"/>
              </a:rPr>
              <a:t>voi</a:t>
            </a:r>
            <a:r>
              <a:rPr lang="en-US" sz="4600" b="1" spc="140">
                <a:solidFill>
                  <a:srgbClr val="FFFFFF"/>
                </a:solidFill>
                <a:latin typeface="+mj-lt"/>
                <a:cs typeface="MrEavesSanOT Bold"/>
              </a:rPr>
              <a:t> </a:t>
            </a:r>
            <a:r>
              <a:rPr lang="en-US" sz="4600" b="1" spc="140" err="1">
                <a:solidFill>
                  <a:srgbClr val="FFFFFF"/>
                </a:solidFill>
                <a:latin typeface="+mj-lt"/>
                <a:cs typeface="MrEavesSanOT Bold"/>
              </a:rPr>
              <a:t>opiskella</a:t>
            </a:r>
            <a:r>
              <a:rPr lang="en-US" sz="4600" b="1" spc="140">
                <a:solidFill>
                  <a:srgbClr val="FFFFFF"/>
                </a:solidFill>
                <a:latin typeface="+mj-lt"/>
                <a:cs typeface="MrEavesSanOT Bold"/>
              </a:rPr>
              <a:t>?</a:t>
            </a:r>
            <a:br>
              <a:rPr lang="en-GB" sz="5400" baseline="30000">
                <a:latin typeface="MrEavesSanOT Bold"/>
                <a:cs typeface="MrEavesSanOT Bold"/>
              </a:rPr>
            </a:br>
            <a:endParaRPr lang="en-US" sz="5400">
              <a:solidFill>
                <a:schemeClr val="bg1"/>
              </a:solidFill>
              <a:latin typeface="MrEavesSanOT Bold"/>
              <a:cs typeface="MrEavesSanOT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2362" y="4026833"/>
            <a:ext cx="4529676" cy="666195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1900" b="1" spc="100">
                <a:solidFill>
                  <a:srgbClr val="FFFFFF"/>
                </a:solidFill>
                <a:latin typeface="MrEavesSanOTBook"/>
                <a:cs typeface="MrEavesSanOTBook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9869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7453D867-BC7B-4811-838A-259443D280C5}"/>
              </a:ext>
            </a:extLst>
          </p:cNvPr>
          <p:cNvSpPr txBox="1"/>
          <p:nvPr/>
        </p:nvSpPr>
        <p:spPr>
          <a:xfrm>
            <a:off x="736600" y="442914"/>
            <a:ext cx="727550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chemeClr val="bg1"/>
                </a:solidFill>
              </a:rPr>
              <a:t>Kansanopistossa voi opiskella:</a:t>
            </a:r>
          </a:p>
          <a:p>
            <a:endParaRPr lang="fi-FI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lukuvuoden mittaisilla kansanopistolinjoilla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avoimen yliopiston ja korkeakoulun opintoja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ammatillisen perustutkinnon, ammattitutkinnon tai erikoisammattitutkinnon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lukiokoulutuksessa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aikuisten perusopetuksessa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kymppiluokalla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kansanopiston oppivelvollisille tarkoitetussa koulutuksessa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maahanmuuttajille suunnatussa koulutuksessa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erityistukea tarvitsevien ryhmien koulutuksessa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lyhytkursseilla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lukiokoulutukseen valmistavassa koulutuksessa (LUVA)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</a:rPr>
              <a:t>ammatilliseen koulutukseen valmentavassa koulutuksessa (VALMA)</a:t>
            </a:r>
          </a:p>
        </p:txBody>
      </p:sp>
    </p:spTree>
    <p:extLst>
      <p:ext uri="{BB962C8B-B14F-4D97-AF65-F5344CB8AC3E}">
        <p14:creationId xmlns:p14="http://schemas.microsoft.com/office/powerpoint/2010/main" val="1080515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Grp="1"/>
          </p:cNvSpPr>
          <p:nvPr>
            <p:ph type="title" idx="4294967295"/>
          </p:nvPr>
        </p:nvSpPr>
        <p:spPr>
          <a:xfrm>
            <a:off x="668269" y="214994"/>
            <a:ext cx="3672083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 err="1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Kansanopistolinjat</a:t>
            </a:r>
            <a:endParaRPr kumimoji="0" lang="en-US" sz="2800" b="1" i="0" u="none" strike="noStrike" kern="1200" cap="none" spc="140" normalizeH="0" baseline="0" noProof="0" dirty="0">
              <a:ln>
                <a:noFill/>
              </a:ln>
              <a:solidFill>
                <a:srgbClr val="51DAE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346" y="1047224"/>
            <a:ext cx="55925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Kestävät yleensä yhden lukuvuoden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Kansanopistolinjalla voi selkiyttää tulevaisuuden suunnitelmia ja hankkia osaamista haluamalla alalla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Eivät valmista tutkintoon, mutta linjan suorituksesta saa todistuksen ja </a:t>
            </a:r>
            <a:r>
              <a:rPr lang="fi-FI" sz="2000" b="1" dirty="0">
                <a:solidFill>
                  <a:srgbClr val="253785"/>
                </a:solidFill>
                <a:cs typeface="MrEavesSanOT Bold"/>
              </a:rPr>
              <a:t>kuusi lisäpistettä</a:t>
            </a:r>
            <a:r>
              <a:rPr lang="fi-FI" sz="2000" dirty="0">
                <a:solidFill>
                  <a:srgbClr val="253785"/>
                </a:solidFill>
                <a:cs typeface="MrEavesSanOT Bold"/>
              </a:rPr>
              <a:t> haettaessa toisen asteen koulutukseen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Voi valmistautua jatko-opintoihin tai suorittaa avoimen yliopiston ja korkeakoulun opintoja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>
                <a:solidFill>
                  <a:srgbClr val="253785"/>
                </a:solidFill>
                <a:cs typeface="MrEavesSanOT Bold"/>
              </a:rPr>
              <a:t>Koulutukseen pääsee joko ilmoittautumisjärjestyksessä tai soveltuvuustestin tai pääsykokeen perusteella</a:t>
            </a:r>
          </a:p>
        </p:txBody>
      </p:sp>
      <p:pic>
        <p:nvPicPr>
          <p:cNvPr id="2" name="Kuva 1" descr="Kaksi opiskelijanaista seisoo tikapuiden vieressä. Kummallakin on sivellin, paperilautanen ja maalia kädessä.">
            <a:extLst>
              <a:ext uri="{FF2B5EF4-FFF2-40B4-BE49-F238E27FC236}">
                <a16:creationId xmlns:a16="http://schemas.microsoft.com/office/drawing/2014/main" id="{A8607A22-0C17-4ED0-ADBC-5355DCA3B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942" y="952424"/>
            <a:ext cx="3215199" cy="214111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BCE00C4-498D-44DD-8DAB-1B2FF93A8932}"/>
              </a:ext>
            </a:extLst>
          </p:cNvPr>
          <p:cNvSpPr txBox="1"/>
          <p:nvPr/>
        </p:nvSpPr>
        <p:spPr>
          <a:xfrm>
            <a:off x="5838942" y="3188335"/>
            <a:ext cx="3231099" cy="1815882"/>
          </a:xfrm>
          <a:prstGeom prst="rect">
            <a:avLst/>
          </a:prstGeom>
          <a:solidFill>
            <a:srgbClr val="FFE8EC"/>
          </a:solidFill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rgbClr val="253785"/>
                </a:solidFill>
                <a:cs typeface="Calibri"/>
              </a:rPr>
              <a:t>”</a:t>
            </a:r>
            <a:r>
              <a:rPr lang="fi-FI" sz="1600" i="1">
                <a:solidFill>
                  <a:srgbClr val="253785"/>
                </a:solidFill>
                <a:cs typeface="Calibri"/>
              </a:rPr>
              <a:t>Yhteishenkemme oli läpi vuoden aivan loistava – kannustimme ja autoimme toisiamme kaikkien haasteiden läpi. Vietimme yhdessä pitkiäkin iltoja koululla kurssitehtäviä viimeistellen tai peli-iltoja järjestäen</a:t>
            </a:r>
            <a:r>
              <a:rPr lang="fi-FI" sz="1600">
                <a:solidFill>
                  <a:srgbClr val="253785"/>
                </a:solidFill>
                <a:cs typeface="Calibri"/>
              </a:rPr>
              <a:t>.”</a:t>
            </a:r>
            <a:endParaRPr lang="fi-FI" sz="1600"/>
          </a:p>
        </p:txBody>
      </p:sp>
    </p:spTree>
    <p:extLst>
      <p:ext uri="{BB962C8B-B14F-4D97-AF65-F5344CB8AC3E}">
        <p14:creationId xmlns:p14="http://schemas.microsoft.com/office/powerpoint/2010/main" val="32175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tsikko 53">
            <a:extLst>
              <a:ext uri="{FF2B5EF4-FFF2-40B4-BE49-F238E27FC236}">
                <a16:creationId xmlns:a16="http://schemas.microsoft.com/office/drawing/2014/main" id="{65D543BB-E345-4D2D-BCDF-DBA6BD703E4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10490" y="125940"/>
            <a:ext cx="2937510" cy="523220"/>
          </a:xfrm>
          <a:prstGeom prst="rect">
            <a:avLst/>
          </a:prstGeom>
          <a:solidFill>
            <a:srgbClr val="FFE6F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253785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Kansanopistolinjat</a:t>
            </a: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BD09D08-BB1E-4CB5-9C07-68FC14803811}"/>
              </a:ext>
            </a:extLst>
          </p:cNvPr>
          <p:cNvSpPr txBox="1"/>
          <p:nvPr/>
        </p:nvSpPr>
        <p:spPr>
          <a:xfrm>
            <a:off x="291084" y="2124789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Käden taidot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8AAF861F-CACF-47DF-858A-5ADC5E97DBDA}"/>
              </a:ext>
            </a:extLst>
          </p:cNvPr>
          <p:cNvSpPr txBox="1"/>
          <p:nvPr/>
        </p:nvSpPr>
        <p:spPr>
          <a:xfrm>
            <a:off x="604535" y="1175912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Arkkitehtuuri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3FB459B-F455-4854-8C10-AD60509244D4}"/>
              </a:ext>
            </a:extLst>
          </p:cNvPr>
          <p:cNvSpPr txBox="1"/>
          <p:nvPr/>
        </p:nvSpPr>
        <p:spPr>
          <a:xfrm>
            <a:off x="1621536" y="2292295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rgbClr val="253785"/>
                </a:solidFill>
              </a:rPr>
              <a:t>esports</a:t>
            </a:r>
            <a:endParaRPr lang="fi-FI" dirty="0">
              <a:solidFill>
                <a:srgbClr val="253785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3642BFD-AF63-4FCD-9817-8306BD0BD381}"/>
              </a:ext>
            </a:extLst>
          </p:cNvPr>
          <p:cNvSpPr txBox="1"/>
          <p:nvPr/>
        </p:nvSpPr>
        <p:spPr>
          <a:xfrm>
            <a:off x="1020340" y="1503377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Elokuva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86AE7E1D-A346-4E9F-B25A-D7FBF8ABE7A1}"/>
              </a:ext>
            </a:extLst>
          </p:cNvPr>
          <p:cNvSpPr txBox="1"/>
          <p:nvPr/>
        </p:nvSpPr>
        <p:spPr>
          <a:xfrm>
            <a:off x="524256" y="2571750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Fysioterapia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9CC796CD-C5CF-4484-957A-BDCB7FE1A6ED}"/>
              </a:ext>
            </a:extLst>
          </p:cNvPr>
          <p:cNvSpPr txBox="1"/>
          <p:nvPr/>
        </p:nvSpPr>
        <p:spPr>
          <a:xfrm>
            <a:off x="524256" y="2956322"/>
            <a:ext cx="1024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Personal </a:t>
            </a:r>
            <a:r>
              <a:rPr lang="fi-FI" dirty="0" err="1">
                <a:solidFill>
                  <a:srgbClr val="253785"/>
                </a:solidFill>
              </a:rPr>
              <a:t>trainer</a:t>
            </a:r>
            <a:endParaRPr lang="fi-FI" dirty="0">
              <a:solidFill>
                <a:srgbClr val="253785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F2EB91EB-E8DE-47A3-B867-1EB8824396FE}"/>
              </a:ext>
            </a:extLst>
          </p:cNvPr>
          <p:cNvSpPr txBox="1"/>
          <p:nvPr/>
        </p:nvSpPr>
        <p:spPr>
          <a:xfrm>
            <a:off x="512064" y="3602653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Hieronta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4456B1B4-F16B-4D5D-8A8D-C3A636E58720}"/>
              </a:ext>
            </a:extLst>
          </p:cNvPr>
          <p:cNvSpPr txBox="1"/>
          <p:nvPr/>
        </p:nvSpPr>
        <p:spPr>
          <a:xfrm>
            <a:off x="487680" y="3971985"/>
            <a:ext cx="12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Maatalous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51F8F3B6-07C3-4BC5-9908-7D1E518FAD2A}"/>
              </a:ext>
            </a:extLst>
          </p:cNvPr>
          <p:cNvSpPr txBox="1"/>
          <p:nvPr/>
        </p:nvSpPr>
        <p:spPr>
          <a:xfrm>
            <a:off x="1865376" y="2648347"/>
            <a:ext cx="1261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Musiikki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C121FD8-F57C-4B5B-A410-F67273BAEC8E}"/>
              </a:ext>
            </a:extLst>
          </p:cNvPr>
          <p:cNvSpPr txBox="1"/>
          <p:nvPr/>
        </p:nvSpPr>
        <p:spPr>
          <a:xfrm>
            <a:off x="261366" y="1787260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Radiotoimittaja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1DB0F4B7-D902-4449-99FF-D32EC392F43B}"/>
              </a:ext>
            </a:extLst>
          </p:cNvPr>
          <p:cNvSpPr txBox="1"/>
          <p:nvPr/>
        </p:nvSpPr>
        <p:spPr>
          <a:xfrm>
            <a:off x="2048256" y="1026938"/>
            <a:ext cx="11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Runolinja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140AF484-C0B3-4655-B96F-D357519C73B6}"/>
              </a:ext>
            </a:extLst>
          </p:cNvPr>
          <p:cNvSpPr txBox="1"/>
          <p:nvPr/>
        </p:nvSpPr>
        <p:spPr>
          <a:xfrm>
            <a:off x="2023872" y="1515856"/>
            <a:ext cx="117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Sarjakuva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2B310DB8-192B-4416-A786-7F1F0F633F91}"/>
              </a:ext>
            </a:extLst>
          </p:cNvPr>
          <p:cNvSpPr txBox="1"/>
          <p:nvPr/>
        </p:nvSpPr>
        <p:spPr>
          <a:xfrm>
            <a:off x="2023872" y="1910715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Seurakunta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78C183C0-C578-4E97-9C32-A284FF753AE2}"/>
              </a:ext>
            </a:extLst>
          </p:cNvPr>
          <p:cNvSpPr txBox="1"/>
          <p:nvPr/>
        </p:nvSpPr>
        <p:spPr>
          <a:xfrm>
            <a:off x="1905000" y="4190066"/>
            <a:ext cx="98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Puutyö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F0E06E22-4AE2-427A-8B84-9636865B7069}"/>
              </a:ext>
            </a:extLst>
          </p:cNvPr>
          <p:cNvSpPr txBox="1"/>
          <p:nvPr/>
        </p:nvSpPr>
        <p:spPr>
          <a:xfrm>
            <a:off x="2033016" y="3105697"/>
            <a:ext cx="79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Korea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ABD1E47-6DCE-47AE-842C-4573A147017E}"/>
              </a:ext>
            </a:extLst>
          </p:cNvPr>
          <p:cNvSpPr txBox="1"/>
          <p:nvPr/>
        </p:nvSpPr>
        <p:spPr>
          <a:xfrm>
            <a:off x="1908048" y="3430381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Maskeeraus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0550D3E8-2974-46DC-AA25-7FB408B44E67}"/>
              </a:ext>
            </a:extLst>
          </p:cNvPr>
          <p:cNvSpPr txBox="1"/>
          <p:nvPr/>
        </p:nvSpPr>
        <p:spPr>
          <a:xfrm>
            <a:off x="2069592" y="3849058"/>
            <a:ext cx="822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Media</a:t>
            </a: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F2C2D0BD-010B-4640-8B55-A80354E6080F}"/>
              </a:ext>
            </a:extLst>
          </p:cNvPr>
          <p:cNvSpPr txBox="1"/>
          <p:nvPr/>
        </p:nvSpPr>
        <p:spPr>
          <a:xfrm>
            <a:off x="2630603" y="2294751"/>
            <a:ext cx="2127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Pelisuunnittelu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10339B78-97E0-41C8-A5D4-A7B7C949B0C5}"/>
              </a:ext>
            </a:extLst>
          </p:cNvPr>
          <p:cNvSpPr txBox="1"/>
          <p:nvPr/>
        </p:nvSpPr>
        <p:spPr>
          <a:xfrm>
            <a:off x="7229856" y="635065"/>
            <a:ext cx="163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Kansanmusiikki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0F202A98-7467-4B95-B716-0DF7ECC17829}"/>
              </a:ext>
            </a:extLst>
          </p:cNvPr>
          <p:cNvSpPr txBox="1"/>
          <p:nvPr/>
        </p:nvSpPr>
        <p:spPr>
          <a:xfrm>
            <a:off x="1883664" y="4554468"/>
            <a:ext cx="93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Englanti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F881A65C-836E-424F-9A8A-7A0495B4D883}"/>
              </a:ext>
            </a:extLst>
          </p:cNvPr>
          <p:cNvSpPr txBox="1"/>
          <p:nvPr/>
        </p:nvSpPr>
        <p:spPr>
          <a:xfrm>
            <a:off x="5876365" y="746652"/>
            <a:ext cx="107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Historia</a:t>
            </a:r>
          </a:p>
        </p:txBody>
      </p:sp>
      <p:sp>
        <p:nvSpPr>
          <p:cNvPr id="23" name="Tekstiruutu 22">
            <a:extLst>
              <a:ext uri="{FF2B5EF4-FFF2-40B4-BE49-F238E27FC236}">
                <a16:creationId xmlns:a16="http://schemas.microsoft.com/office/drawing/2014/main" id="{4B5753E1-C8A2-4453-9547-204C1DCDD684}"/>
              </a:ext>
            </a:extLst>
          </p:cNvPr>
          <p:cNvSpPr txBox="1"/>
          <p:nvPr/>
        </p:nvSpPr>
        <p:spPr>
          <a:xfrm>
            <a:off x="3378036" y="903785"/>
            <a:ext cx="981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Liikunta</a:t>
            </a:r>
          </a:p>
        </p:txBody>
      </p:sp>
      <p:sp>
        <p:nvSpPr>
          <p:cNvPr id="24" name="Tekstiruutu 23">
            <a:extLst>
              <a:ext uri="{FF2B5EF4-FFF2-40B4-BE49-F238E27FC236}">
                <a16:creationId xmlns:a16="http://schemas.microsoft.com/office/drawing/2014/main" id="{F6132550-DA01-470B-9372-AC60B7CE6580}"/>
              </a:ext>
            </a:extLst>
          </p:cNvPr>
          <p:cNvSpPr txBox="1"/>
          <p:nvPr/>
        </p:nvSpPr>
        <p:spPr>
          <a:xfrm>
            <a:off x="3335588" y="2900225"/>
            <a:ext cx="1233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Teatteri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FBAEC3E0-965A-4CDE-BBD7-70328B2120F4}"/>
              </a:ext>
            </a:extLst>
          </p:cNvPr>
          <p:cNvSpPr txBox="1"/>
          <p:nvPr/>
        </p:nvSpPr>
        <p:spPr>
          <a:xfrm>
            <a:off x="3204972" y="1413808"/>
            <a:ext cx="134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Journalismi</a:t>
            </a:r>
          </a:p>
        </p:txBody>
      </p:sp>
      <p:sp>
        <p:nvSpPr>
          <p:cNvPr id="26" name="Tekstiruutu 25">
            <a:extLst>
              <a:ext uri="{FF2B5EF4-FFF2-40B4-BE49-F238E27FC236}">
                <a16:creationId xmlns:a16="http://schemas.microsoft.com/office/drawing/2014/main" id="{98811FFB-8397-406F-A790-F7B899BA5D16}"/>
              </a:ext>
            </a:extLst>
          </p:cNvPr>
          <p:cNvSpPr txBox="1"/>
          <p:nvPr/>
        </p:nvSpPr>
        <p:spPr>
          <a:xfrm>
            <a:off x="3369945" y="1737221"/>
            <a:ext cx="926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Tanssi</a:t>
            </a:r>
          </a:p>
        </p:txBody>
      </p:sp>
      <p:sp>
        <p:nvSpPr>
          <p:cNvPr id="27" name="Tekstiruutu 26">
            <a:extLst>
              <a:ext uri="{FF2B5EF4-FFF2-40B4-BE49-F238E27FC236}">
                <a16:creationId xmlns:a16="http://schemas.microsoft.com/office/drawing/2014/main" id="{289BCAEB-DA01-48AC-955A-B8B981B1E977}"/>
              </a:ext>
            </a:extLst>
          </p:cNvPr>
          <p:cNvSpPr txBox="1"/>
          <p:nvPr/>
        </p:nvSpPr>
        <p:spPr>
          <a:xfrm>
            <a:off x="7432907" y="2525470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Yrittäjyys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B71FF5FC-C4AE-44B0-A5AC-FFB484DA194F}"/>
              </a:ext>
            </a:extLst>
          </p:cNvPr>
          <p:cNvSpPr txBox="1"/>
          <p:nvPr/>
        </p:nvSpPr>
        <p:spPr>
          <a:xfrm>
            <a:off x="528828" y="4414578"/>
            <a:ext cx="1188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Muotoilu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C02EE7D1-CAD0-4E1B-832F-8F3C0AE51334}"/>
              </a:ext>
            </a:extLst>
          </p:cNvPr>
          <p:cNvSpPr txBox="1"/>
          <p:nvPr/>
        </p:nvSpPr>
        <p:spPr>
          <a:xfrm>
            <a:off x="7342991" y="1126603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Nuorisotyö</a:t>
            </a:r>
          </a:p>
        </p:txBody>
      </p:sp>
      <p:sp>
        <p:nvSpPr>
          <p:cNvPr id="30" name="Tekstiruutu 29">
            <a:extLst>
              <a:ext uri="{FF2B5EF4-FFF2-40B4-BE49-F238E27FC236}">
                <a16:creationId xmlns:a16="http://schemas.microsoft.com/office/drawing/2014/main" id="{5D5A04D5-B72B-41E1-994B-30115B9270FD}"/>
              </a:ext>
            </a:extLst>
          </p:cNvPr>
          <p:cNvSpPr txBox="1"/>
          <p:nvPr/>
        </p:nvSpPr>
        <p:spPr>
          <a:xfrm>
            <a:off x="3371088" y="3349022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Terveystiede</a:t>
            </a:r>
          </a:p>
        </p:txBody>
      </p:sp>
      <p:sp>
        <p:nvSpPr>
          <p:cNvPr id="31" name="Tekstiruutu 30">
            <a:extLst>
              <a:ext uri="{FF2B5EF4-FFF2-40B4-BE49-F238E27FC236}">
                <a16:creationId xmlns:a16="http://schemas.microsoft.com/office/drawing/2014/main" id="{55AA4164-5EC7-4368-AE29-4E055BD4B3BF}"/>
              </a:ext>
            </a:extLst>
          </p:cNvPr>
          <p:cNvSpPr txBox="1"/>
          <p:nvPr/>
        </p:nvSpPr>
        <p:spPr>
          <a:xfrm>
            <a:off x="3383280" y="3710559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Veneen rakennus</a:t>
            </a:r>
          </a:p>
        </p:txBody>
      </p:sp>
      <p:sp>
        <p:nvSpPr>
          <p:cNvPr id="32" name="Tekstiruutu 31">
            <a:extLst>
              <a:ext uri="{FF2B5EF4-FFF2-40B4-BE49-F238E27FC236}">
                <a16:creationId xmlns:a16="http://schemas.microsoft.com/office/drawing/2014/main" id="{3039805A-AA62-45A7-B342-B63D8647392B}"/>
              </a:ext>
            </a:extLst>
          </p:cNvPr>
          <p:cNvSpPr txBox="1"/>
          <p:nvPr/>
        </p:nvSpPr>
        <p:spPr>
          <a:xfrm>
            <a:off x="3432048" y="4386614"/>
            <a:ext cx="163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Musiikkiterapia</a:t>
            </a:r>
          </a:p>
        </p:txBody>
      </p:sp>
      <p:sp>
        <p:nvSpPr>
          <p:cNvPr id="33" name="Tekstiruutu 32">
            <a:extLst>
              <a:ext uri="{FF2B5EF4-FFF2-40B4-BE49-F238E27FC236}">
                <a16:creationId xmlns:a16="http://schemas.microsoft.com/office/drawing/2014/main" id="{A5FFB05F-401E-46F8-AEDC-0A97582ED2DF}"/>
              </a:ext>
            </a:extLst>
          </p:cNvPr>
          <p:cNvSpPr txBox="1"/>
          <p:nvPr/>
        </p:nvSpPr>
        <p:spPr>
          <a:xfrm>
            <a:off x="4602480" y="690033"/>
            <a:ext cx="149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Radio- ja tv journalismi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2D9D1A1B-6DE2-40BA-B384-86051B9CDD18}"/>
              </a:ext>
            </a:extLst>
          </p:cNvPr>
          <p:cNvSpPr txBox="1"/>
          <p:nvPr/>
        </p:nvSpPr>
        <p:spPr>
          <a:xfrm>
            <a:off x="4562856" y="1264896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Matkaopas</a:t>
            </a:r>
          </a:p>
        </p:txBody>
      </p:sp>
      <p:sp>
        <p:nvSpPr>
          <p:cNvPr id="35" name="Tekstiruutu 34">
            <a:extLst>
              <a:ext uri="{FF2B5EF4-FFF2-40B4-BE49-F238E27FC236}">
                <a16:creationId xmlns:a16="http://schemas.microsoft.com/office/drawing/2014/main" id="{6A2CEA52-C537-4828-83FF-470DC90D4BF0}"/>
              </a:ext>
            </a:extLst>
          </p:cNvPr>
          <p:cNvSpPr txBox="1"/>
          <p:nvPr/>
        </p:nvSpPr>
        <p:spPr>
          <a:xfrm>
            <a:off x="4602480" y="1678183"/>
            <a:ext cx="1639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Tulevaisuuden tutkimus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971FB5B5-4B52-43F1-8E93-4CC0087878E6}"/>
              </a:ext>
            </a:extLst>
          </p:cNvPr>
          <p:cNvSpPr txBox="1"/>
          <p:nvPr/>
        </p:nvSpPr>
        <p:spPr>
          <a:xfrm>
            <a:off x="163068" y="808314"/>
            <a:ext cx="192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Kauneudenhoito</a:t>
            </a:r>
          </a:p>
        </p:txBody>
      </p:sp>
      <p:sp>
        <p:nvSpPr>
          <p:cNvPr id="37" name="Tekstiruutu 36">
            <a:extLst>
              <a:ext uri="{FF2B5EF4-FFF2-40B4-BE49-F238E27FC236}">
                <a16:creationId xmlns:a16="http://schemas.microsoft.com/office/drawing/2014/main" id="{4FD28B82-9738-4049-B284-F6712BCFE261}"/>
              </a:ext>
            </a:extLst>
          </p:cNvPr>
          <p:cNvSpPr txBox="1"/>
          <p:nvPr/>
        </p:nvSpPr>
        <p:spPr>
          <a:xfrm>
            <a:off x="5547360" y="4599492"/>
            <a:ext cx="1712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Raamattukurssi</a:t>
            </a:r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CA669ECF-0112-4828-B628-954F48111508}"/>
              </a:ext>
            </a:extLst>
          </p:cNvPr>
          <p:cNvSpPr txBox="1"/>
          <p:nvPr/>
        </p:nvSpPr>
        <p:spPr>
          <a:xfrm>
            <a:off x="4907280" y="4123820"/>
            <a:ext cx="173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Liikunnanohjaus</a:t>
            </a:r>
          </a:p>
        </p:txBody>
      </p:sp>
      <p:sp>
        <p:nvSpPr>
          <p:cNvPr id="39" name="Tekstiruutu 38">
            <a:extLst>
              <a:ext uri="{FF2B5EF4-FFF2-40B4-BE49-F238E27FC236}">
                <a16:creationId xmlns:a16="http://schemas.microsoft.com/office/drawing/2014/main" id="{2D8778D9-7204-4E77-91C7-149534D57AD6}"/>
              </a:ext>
            </a:extLst>
          </p:cNvPr>
          <p:cNvSpPr txBox="1"/>
          <p:nvPr/>
        </p:nvSpPr>
        <p:spPr>
          <a:xfrm>
            <a:off x="4832604" y="3858166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Animaatio</a:t>
            </a:r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3846346A-A25B-49D0-9616-35E5624C9E5C}"/>
              </a:ext>
            </a:extLst>
          </p:cNvPr>
          <p:cNvSpPr txBox="1"/>
          <p:nvPr/>
        </p:nvSpPr>
        <p:spPr>
          <a:xfrm>
            <a:off x="4770120" y="3230173"/>
            <a:ext cx="136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Poliisiala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91708DD7-0EE7-4D92-9DE9-B1E508CD320C}"/>
              </a:ext>
            </a:extLst>
          </p:cNvPr>
          <p:cNvSpPr txBox="1"/>
          <p:nvPr/>
        </p:nvSpPr>
        <p:spPr>
          <a:xfrm>
            <a:off x="4666488" y="2232848"/>
            <a:ext cx="1499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Kasvatus ja opetus</a:t>
            </a:r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177A4027-D770-4796-AB57-FE5D57FBF0E0}"/>
              </a:ext>
            </a:extLst>
          </p:cNvPr>
          <p:cNvSpPr txBox="1"/>
          <p:nvPr/>
        </p:nvSpPr>
        <p:spPr>
          <a:xfrm>
            <a:off x="5860542" y="1299841"/>
            <a:ext cx="1639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Valokuvaus</a:t>
            </a:r>
          </a:p>
        </p:txBody>
      </p:sp>
      <p:sp>
        <p:nvSpPr>
          <p:cNvPr id="43" name="Tekstiruutu 42">
            <a:extLst>
              <a:ext uri="{FF2B5EF4-FFF2-40B4-BE49-F238E27FC236}">
                <a16:creationId xmlns:a16="http://schemas.microsoft.com/office/drawing/2014/main" id="{4E2134D3-B7D8-4D02-B035-F53E6C4B3B92}"/>
              </a:ext>
            </a:extLst>
          </p:cNvPr>
          <p:cNvSpPr txBox="1"/>
          <p:nvPr/>
        </p:nvSpPr>
        <p:spPr>
          <a:xfrm>
            <a:off x="7463028" y="1484507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Entisöinti</a:t>
            </a: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1557BCDB-BB10-4117-A4A0-A46EF710B1EB}"/>
              </a:ext>
            </a:extLst>
          </p:cNvPr>
          <p:cNvSpPr txBox="1"/>
          <p:nvPr/>
        </p:nvSpPr>
        <p:spPr>
          <a:xfrm>
            <a:off x="6832092" y="4230160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Kuvataide</a:t>
            </a:r>
          </a:p>
        </p:txBody>
      </p:sp>
      <p:sp>
        <p:nvSpPr>
          <p:cNvPr id="45" name="Tekstiruutu 44">
            <a:extLst>
              <a:ext uri="{FF2B5EF4-FFF2-40B4-BE49-F238E27FC236}">
                <a16:creationId xmlns:a16="http://schemas.microsoft.com/office/drawing/2014/main" id="{832629C8-297C-4670-9CEA-54CBCE14C3D3}"/>
              </a:ext>
            </a:extLst>
          </p:cNvPr>
          <p:cNvSpPr txBox="1"/>
          <p:nvPr/>
        </p:nvSpPr>
        <p:spPr>
          <a:xfrm>
            <a:off x="6210300" y="1700522"/>
            <a:ext cx="1499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Graafinen suunnittelija</a:t>
            </a:r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D066A4FB-8A19-4E6D-B721-29415306776C}"/>
              </a:ext>
            </a:extLst>
          </p:cNvPr>
          <p:cNvSpPr txBox="1"/>
          <p:nvPr/>
        </p:nvSpPr>
        <p:spPr>
          <a:xfrm>
            <a:off x="6003036" y="2457796"/>
            <a:ext cx="149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Laululinja</a:t>
            </a:r>
          </a:p>
        </p:txBody>
      </p:sp>
      <p:sp>
        <p:nvSpPr>
          <p:cNvPr id="47" name="Tekstiruutu 46">
            <a:extLst>
              <a:ext uri="{FF2B5EF4-FFF2-40B4-BE49-F238E27FC236}">
                <a16:creationId xmlns:a16="http://schemas.microsoft.com/office/drawing/2014/main" id="{EAA52EF2-1A17-46A3-85F8-2626EDE910E7}"/>
              </a:ext>
            </a:extLst>
          </p:cNvPr>
          <p:cNvSpPr txBox="1"/>
          <p:nvPr/>
        </p:nvSpPr>
        <p:spPr>
          <a:xfrm>
            <a:off x="6486144" y="2894802"/>
            <a:ext cx="2356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olidFill>
                  <a:srgbClr val="253785"/>
                </a:solidFill>
              </a:rPr>
              <a:t>Urheilutoimittaja</a:t>
            </a:r>
          </a:p>
        </p:txBody>
      </p:sp>
      <p:sp>
        <p:nvSpPr>
          <p:cNvPr id="48" name="Tekstiruutu 47">
            <a:extLst>
              <a:ext uri="{FF2B5EF4-FFF2-40B4-BE49-F238E27FC236}">
                <a16:creationId xmlns:a16="http://schemas.microsoft.com/office/drawing/2014/main" id="{4EAA1A40-F23D-438B-A143-C7F2301DFD51}"/>
              </a:ext>
            </a:extLst>
          </p:cNvPr>
          <p:cNvSpPr txBox="1"/>
          <p:nvPr/>
        </p:nvSpPr>
        <p:spPr>
          <a:xfrm>
            <a:off x="6065341" y="1036922"/>
            <a:ext cx="1161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>
                <a:solidFill>
                  <a:srgbClr val="253785"/>
                </a:solidFill>
              </a:rPr>
              <a:t>Stand</a:t>
            </a:r>
            <a:r>
              <a:rPr lang="fi-FI" dirty="0">
                <a:solidFill>
                  <a:srgbClr val="253785"/>
                </a:solidFill>
              </a:rPr>
              <a:t> </a:t>
            </a:r>
            <a:r>
              <a:rPr lang="fi-FI" dirty="0" err="1">
                <a:solidFill>
                  <a:srgbClr val="253785"/>
                </a:solidFill>
              </a:rPr>
              <a:t>up</a:t>
            </a:r>
            <a:endParaRPr lang="fi-FI" dirty="0">
              <a:solidFill>
                <a:srgbClr val="253785"/>
              </a:solidFill>
            </a:endParaRPr>
          </a:p>
        </p:txBody>
      </p:sp>
      <p:sp>
        <p:nvSpPr>
          <p:cNvPr id="49" name="Tekstiruutu 48">
            <a:extLst>
              <a:ext uri="{FF2B5EF4-FFF2-40B4-BE49-F238E27FC236}">
                <a16:creationId xmlns:a16="http://schemas.microsoft.com/office/drawing/2014/main" id="{C08F473D-7CEE-464D-9885-AF4004C6CAC0}"/>
              </a:ext>
            </a:extLst>
          </p:cNvPr>
          <p:cNvSpPr txBox="1"/>
          <p:nvPr/>
        </p:nvSpPr>
        <p:spPr>
          <a:xfrm>
            <a:off x="6230112" y="3420331"/>
            <a:ext cx="208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Sisustussuunnittelu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67909D10-D52A-4E5D-8796-6E5BAB71C3CE}"/>
              </a:ext>
            </a:extLst>
          </p:cNvPr>
          <p:cNvSpPr txBox="1"/>
          <p:nvPr/>
        </p:nvSpPr>
        <p:spPr>
          <a:xfrm>
            <a:off x="7373112" y="4515648"/>
            <a:ext cx="163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Kirkkomusiikki</a:t>
            </a:r>
          </a:p>
        </p:txBody>
      </p:sp>
      <p:sp>
        <p:nvSpPr>
          <p:cNvPr id="51" name="Tekstiruutu 50">
            <a:extLst>
              <a:ext uri="{FF2B5EF4-FFF2-40B4-BE49-F238E27FC236}">
                <a16:creationId xmlns:a16="http://schemas.microsoft.com/office/drawing/2014/main" id="{AB727DF3-3892-4CA0-9049-58F2B3554222}"/>
              </a:ext>
            </a:extLst>
          </p:cNvPr>
          <p:cNvSpPr txBox="1"/>
          <p:nvPr/>
        </p:nvSpPr>
        <p:spPr>
          <a:xfrm>
            <a:off x="6719316" y="3956509"/>
            <a:ext cx="1499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Kirjoittaja</a:t>
            </a:r>
          </a:p>
        </p:txBody>
      </p:sp>
      <p:sp>
        <p:nvSpPr>
          <p:cNvPr id="52" name="Tekstiruutu 51">
            <a:extLst>
              <a:ext uri="{FF2B5EF4-FFF2-40B4-BE49-F238E27FC236}">
                <a16:creationId xmlns:a16="http://schemas.microsoft.com/office/drawing/2014/main" id="{9960BAFA-50AA-422E-8791-3A50B9C7F64E}"/>
              </a:ext>
            </a:extLst>
          </p:cNvPr>
          <p:cNvSpPr txBox="1"/>
          <p:nvPr/>
        </p:nvSpPr>
        <p:spPr>
          <a:xfrm>
            <a:off x="7667603" y="1784236"/>
            <a:ext cx="719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Kiina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7C741941-F791-422B-A348-547AD09359D0}"/>
              </a:ext>
            </a:extLst>
          </p:cNvPr>
          <p:cNvSpPr txBox="1"/>
          <p:nvPr/>
        </p:nvSpPr>
        <p:spPr>
          <a:xfrm>
            <a:off x="7495032" y="2150997"/>
            <a:ext cx="163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olidFill>
                  <a:srgbClr val="253785"/>
                </a:solidFill>
              </a:rPr>
              <a:t>Kansainvälisyys</a:t>
            </a:r>
          </a:p>
        </p:txBody>
      </p:sp>
    </p:spTree>
    <p:extLst>
      <p:ext uri="{BB962C8B-B14F-4D97-AF65-F5344CB8AC3E}">
        <p14:creationId xmlns:p14="http://schemas.microsoft.com/office/powerpoint/2010/main" val="3698767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40C1C52F551C1347B8CF2BAA2ECD1488" ma:contentTypeVersion="12" ma:contentTypeDescription="Luo uusi asiakirja." ma:contentTypeScope="" ma:versionID="0097e43c7039d4fcec5bd2f2064848f4">
  <xsd:schema xmlns:xsd="http://www.w3.org/2001/XMLSchema" xmlns:xs="http://www.w3.org/2001/XMLSchema" xmlns:p="http://schemas.microsoft.com/office/2006/metadata/properties" xmlns:ns2="b9303c01-555a-46a6-a827-0706c5d629ae" xmlns:ns3="046b3af5-9d0f-46a2-a6ab-4805b6ac86df" targetNamespace="http://schemas.microsoft.com/office/2006/metadata/properties" ma:root="true" ma:fieldsID="9944175f07cf004c47fc58996458433c" ns2:_="" ns3:_="">
    <xsd:import namespace="b9303c01-555a-46a6-a827-0706c5d629ae"/>
    <xsd:import namespace="046b3af5-9d0f-46a2-a6ab-4805b6ac8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303c01-555a-46a6-a827-0706c5d629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6b3af5-9d0f-46a2-a6ab-4805b6ac86d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30C54E-ACD8-4B19-BAE8-42420BE7A3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8F0031B-0119-4AE9-B256-4D5A52260F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303c01-555a-46a6-a827-0706c5d629ae"/>
    <ds:schemaRef ds:uri="046b3af5-9d0f-46a2-a6ab-4805b6ac86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AE8598-0EFE-488F-9DCA-EF3CBB4749D7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798</Words>
  <Application>Microsoft Office PowerPoint</Application>
  <PresentationFormat>Näytössä katseltava esitys (16:9)</PresentationFormat>
  <Paragraphs>165</Paragraphs>
  <Slides>20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8</vt:i4>
      </vt:variant>
      <vt:variant>
        <vt:lpstr>Dian otsikot</vt:lpstr>
      </vt:variant>
      <vt:variant>
        <vt:i4>20</vt:i4>
      </vt:variant>
    </vt:vector>
  </HeadingPairs>
  <TitlesOfParts>
    <vt:vector size="32" baseType="lpstr">
      <vt:lpstr>Arial</vt:lpstr>
      <vt:lpstr>Calibri</vt:lpstr>
      <vt:lpstr>MrEavesSanOT Bold</vt:lpstr>
      <vt:lpstr>MrEavesSanOTBook</vt:lpstr>
      <vt:lpstr>Office Theme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Monien mahdollisuuksien KANSANOPISTO   Kansanopistojen esittely opinto-ohjaajille </vt:lpstr>
      <vt:lpstr>Kansanopisto on Suomen laaja-alaisin oppilaitosmuoto</vt:lpstr>
      <vt:lpstr>Mikä on kansanopisto?</vt:lpstr>
      <vt:lpstr>Suomessa on 82 kansanopistokampusta, joista 11 on ruotsinkielisiä ja loput suomenkielisiä.</vt:lpstr>
      <vt:lpstr>Kansanopistossa voit asua opiston asuntolassa.  Opistolla asuminen on edullinen ja mukava tapa itsenäiseen ja yhteisölliseen opiskelijaelämään.</vt:lpstr>
      <vt:lpstr>Mitä kansanopistossa voi opiskella? </vt:lpstr>
      <vt:lpstr>PowerPoint-esitys</vt:lpstr>
      <vt:lpstr>Kansanopistolinjat</vt:lpstr>
      <vt:lpstr>Kansanopistolinjat</vt:lpstr>
      <vt:lpstr>Avoimen korkeakoulun opintoja</vt:lpstr>
      <vt:lpstr>Avoimen korkeakoulun opintoja</vt:lpstr>
      <vt:lpstr>Avoimen yliopiston ja ammattikorkean linjat</vt:lpstr>
      <vt:lpstr>Ammatillinen koulutus</vt:lpstr>
      <vt:lpstr>Perusopetus, kymppiluokka ja lukio</vt:lpstr>
      <vt:lpstr>Maahanmuuttajille suunnattu koulutus</vt:lpstr>
      <vt:lpstr>Erityistukea tarvitsevien ryhmien koulutus</vt:lpstr>
      <vt:lpstr>Opiskelun kustannukset</vt:lpstr>
      <vt:lpstr>Kansanopistot.fi  -verkkosivuilta löydät kaikki kansanopistojen koulutukset Katso ohjeet koulutukseen hakemisesta kansanopiston omilta verkkosivuilta</vt:lpstr>
      <vt:lpstr>”Se on täydellinen vaihtoehto ihmiselle, joka etsii omaa kiinnostuksen kohdettaan. Se oli kaikkea muuta kuin välivuosi. Laaja koulutusvalikoima antaa mahdollisuuksia monille ja parantaa jatko-opintoihin pääsyä.”   www.kansanopistot.fi</vt:lpstr>
      <vt:lpstr>Lisätietoa koulutuksista: www.kansanopistot.fi www.folkhogskolor.fi  Seuraa kansanopistojen toimintaa:  Facebook: Kansanopistot – Folkhögskolor Instagram: kansanopistot_folkhogskolor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Marika Kaarlela</dc:creator>
  <cp:lastModifiedBy>Anni Henricson</cp:lastModifiedBy>
  <cp:revision>4</cp:revision>
  <dcterms:created xsi:type="dcterms:W3CDTF">2019-09-07T13:54:39Z</dcterms:created>
  <dcterms:modified xsi:type="dcterms:W3CDTF">2021-01-14T13:42:39Z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0x01010040C1C52F551C1347B8CF2BAA2ECD1488</vt:lpwstr>
  </property>
</Properties>
</file>